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93" r:id="rId3"/>
  </p:sldMasterIdLst>
  <p:notesMasterIdLst>
    <p:notesMasterId r:id="rId11"/>
  </p:notesMasterIdLst>
  <p:sldIdLst>
    <p:sldId id="256" r:id="rId4"/>
    <p:sldId id="257" r:id="rId5"/>
    <p:sldId id="258" r:id="rId6"/>
    <p:sldId id="259" r:id="rId7"/>
    <p:sldId id="260" r:id="rId8"/>
    <p:sldId id="261" r:id="rId9"/>
    <p:sldId id="262" r:id="rId10"/>
  </p:sldIdLst>
  <p:sldSz cx="12192000" cy="6858000"/>
  <p:notesSz cx="6858000" cy="9144000"/>
  <p:embeddedFontLst>
    <p:embeddedFont>
      <p:font typeface="Bebas Neue" panose="020B0604020202020204" charset="0"/>
      <p:regular r:id="rId12"/>
    </p:embeddedFont>
    <p:embeddedFont>
      <p:font typeface="Calibri" panose="020F0502020204030204" pitchFamily="34" charset="0"/>
      <p:regular r:id="rId13"/>
      <p:bold r:id="rId14"/>
      <p:italic r:id="rId15"/>
      <p:boldItalic r:id="rId16"/>
    </p:embeddedFont>
    <p:embeddedFont>
      <p:font typeface="Gloria Hallelujah" panose="020B0604020202020204" charset="0"/>
      <p:regular r:id="rId17"/>
    </p:embeddedFont>
    <p:embeddedFont>
      <p:font typeface="Josefin Sans" pitchFamily="2" charset="0"/>
      <p:regular r:id="rId18"/>
      <p:bold r:id="rId19"/>
      <p:italic r:id="rId20"/>
      <p:boldItalic r:id="rId21"/>
    </p:embeddedFont>
    <p:embeddedFont>
      <p:font typeface="Josefin Sans SemiBold" pitchFamily="2" charset="0"/>
      <p:regular r:id="rId22"/>
      <p:bold r:id="rId23"/>
      <p:italic r:id="rId24"/>
      <p:boldItalic r:id="rId25"/>
    </p:embeddedFont>
    <p:embeddedFont>
      <p:font typeface="Open Sans" panose="020B0606030504020204" pitchFamily="34" charset="0"/>
      <p:regular r:id="rId26"/>
    </p:embeddedFont>
    <p:embeddedFont>
      <p:font typeface="Vidaloka" panose="020B0604020202020204" charset="0"/>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g+HEWZax5GQTxo3XlBNZjecWCG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font" Target="fonts/font4.fntdata"/><Relationship Id="rId23" Type="http://schemas.openxmlformats.org/officeDocument/2006/relationships/font" Target="fonts/font12.fntdata"/><Relationship Id="rId28" Type="http://customschemas.google.com/relationships/presentationmetadata" Target="metadata"/><Relationship Id="rId10" Type="http://schemas.openxmlformats.org/officeDocument/2006/relationships/slide" Target="slides/slide7.xml"/><Relationship Id="rId19" Type="http://schemas.openxmlformats.org/officeDocument/2006/relationships/font" Target="fonts/font8.fntdata"/><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g142783cda20_0_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6" name="Google Shape;1786;g142783cda20_0_8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g142783cda20_0_3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2" name="Google Shape;1822;g142783cda20_0_34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g142783cda20_0_5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9" name="Google Shape;1829;g142783cda20_0_51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1429ae0bb6b_1_26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1429ae0bb6b_1_26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g1429ae0bb6b_1_34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2" name="Google Shape;1852;g1429ae0bb6b_1_34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1429ae0bb6b_1_43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1429ae0bb6b_1_43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1429ae0bb6b_1_5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5" name="Google Shape;1895;g1429ae0bb6b_1_52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bit.ly/2TtBDfr" TargetMode="Externa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hyperlink" Target="http://bit.ly/2TtBDfr" TargetMode="External"/><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4"/>
        <p:cNvGrpSpPr/>
        <p:nvPr/>
      </p:nvGrpSpPr>
      <p:grpSpPr>
        <a:xfrm>
          <a:off x="0" y="0"/>
          <a:ext cx="0" cy="0"/>
          <a:chOff x="0" y="0"/>
          <a:chExt cx="0" cy="0"/>
        </a:xfrm>
      </p:grpSpPr>
      <p:sp>
        <p:nvSpPr>
          <p:cNvPr id="85" name="Google Shape;85;g1429ae0bb6b_1_855"/>
          <p:cNvSpPr txBox="1">
            <a:spLocks noGrp="1"/>
          </p:cNvSpPr>
          <p:nvPr>
            <p:ph type="title" hasCustomPrompt="1"/>
          </p:nvPr>
        </p:nvSpPr>
        <p:spPr>
          <a:xfrm>
            <a:off x="2208600" y="2352383"/>
            <a:ext cx="7774800" cy="18141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12800"/>
              <a:buNone/>
              <a:defRPr sz="10900"/>
            </a:lvl1pPr>
            <a:lvl2pPr lvl="1" algn="ctr" rtl="0">
              <a:spcBef>
                <a:spcPts val="0"/>
              </a:spcBef>
              <a:spcAft>
                <a:spcPts val="0"/>
              </a:spcAft>
              <a:buSzPts val="12800"/>
              <a:buNone/>
              <a:defRPr sz="12800"/>
            </a:lvl2pPr>
            <a:lvl3pPr lvl="2" algn="ctr" rtl="0">
              <a:spcBef>
                <a:spcPts val="0"/>
              </a:spcBef>
              <a:spcAft>
                <a:spcPts val="0"/>
              </a:spcAft>
              <a:buSzPts val="12800"/>
              <a:buNone/>
              <a:defRPr sz="12800"/>
            </a:lvl3pPr>
            <a:lvl4pPr lvl="3" algn="ctr" rtl="0">
              <a:spcBef>
                <a:spcPts val="0"/>
              </a:spcBef>
              <a:spcAft>
                <a:spcPts val="0"/>
              </a:spcAft>
              <a:buSzPts val="12800"/>
              <a:buNone/>
              <a:defRPr sz="12800"/>
            </a:lvl4pPr>
            <a:lvl5pPr lvl="4" algn="ctr" rtl="0">
              <a:spcBef>
                <a:spcPts val="0"/>
              </a:spcBef>
              <a:spcAft>
                <a:spcPts val="0"/>
              </a:spcAft>
              <a:buSzPts val="12800"/>
              <a:buNone/>
              <a:defRPr sz="12800"/>
            </a:lvl5pPr>
            <a:lvl6pPr lvl="5" algn="ctr" rtl="0">
              <a:spcBef>
                <a:spcPts val="0"/>
              </a:spcBef>
              <a:spcAft>
                <a:spcPts val="0"/>
              </a:spcAft>
              <a:buSzPts val="12800"/>
              <a:buNone/>
              <a:defRPr sz="12800"/>
            </a:lvl6pPr>
            <a:lvl7pPr lvl="6" algn="ctr" rtl="0">
              <a:spcBef>
                <a:spcPts val="0"/>
              </a:spcBef>
              <a:spcAft>
                <a:spcPts val="0"/>
              </a:spcAft>
              <a:buSzPts val="12800"/>
              <a:buNone/>
              <a:defRPr sz="12800"/>
            </a:lvl7pPr>
            <a:lvl8pPr lvl="7" algn="ctr" rtl="0">
              <a:spcBef>
                <a:spcPts val="0"/>
              </a:spcBef>
              <a:spcAft>
                <a:spcPts val="0"/>
              </a:spcAft>
              <a:buSzPts val="12800"/>
              <a:buNone/>
              <a:defRPr sz="12800"/>
            </a:lvl8pPr>
            <a:lvl9pPr lvl="8" algn="ctr" rtl="0">
              <a:spcBef>
                <a:spcPts val="0"/>
              </a:spcBef>
              <a:spcAft>
                <a:spcPts val="0"/>
              </a:spcAft>
              <a:buSzPts val="12800"/>
              <a:buNone/>
              <a:defRPr sz="12800"/>
            </a:lvl9pPr>
          </a:lstStyle>
          <a:p>
            <a:r>
              <a:t>xx%</a:t>
            </a:r>
          </a:p>
        </p:txBody>
      </p:sp>
      <p:sp>
        <p:nvSpPr>
          <p:cNvPr id="86" name="Google Shape;86;g1429ae0bb6b_1_855"/>
          <p:cNvSpPr txBox="1">
            <a:spLocks noGrp="1"/>
          </p:cNvSpPr>
          <p:nvPr>
            <p:ph type="subTitle" idx="1"/>
          </p:nvPr>
        </p:nvSpPr>
        <p:spPr>
          <a:xfrm>
            <a:off x="2208600" y="4153617"/>
            <a:ext cx="7774800" cy="656700"/>
          </a:xfrm>
          <a:prstGeom prst="rect">
            <a:avLst/>
          </a:prstGeom>
        </p:spPr>
        <p:txBody>
          <a:bodyPr spcFirstLastPara="1" wrap="square" lIns="91425" tIns="45700" rIns="91425" bIns="45700" anchor="t" anchorCtr="0">
            <a:normAutofit/>
          </a:bodyPr>
          <a:lstStyle>
            <a:lvl1pPr lvl="0" algn="ctr" rtl="0">
              <a:lnSpc>
                <a:spcPct val="100000"/>
              </a:lnSpc>
              <a:spcBef>
                <a:spcPts val="1000"/>
              </a:spcBef>
              <a:spcAft>
                <a:spcPts val="0"/>
              </a:spcAft>
              <a:buSzPts val="2100"/>
              <a:buNone/>
              <a:defRPr sz="2100"/>
            </a:lvl1pPr>
            <a:lvl2pPr lvl="1" algn="ctr" rtl="0">
              <a:lnSpc>
                <a:spcPct val="100000"/>
              </a:lnSpc>
              <a:spcBef>
                <a:spcPts val="500"/>
              </a:spcBef>
              <a:spcAft>
                <a:spcPts val="0"/>
              </a:spcAft>
              <a:buSzPts val="2100"/>
              <a:buNone/>
              <a:defRPr sz="2100"/>
            </a:lvl2pPr>
            <a:lvl3pPr lvl="2" algn="ctr" rtl="0">
              <a:lnSpc>
                <a:spcPct val="100000"/>
              </a:lnSpc>
              <a:spcBef>
                <a:spcPts val="500"/>
              </a:spcBef>
              <a:spcAft>
                <a:spcPts val="0"/>
              </a:spcAft>
              <a:buSzPts val="2100"/>
              <a:buNone/>
              <a:defRPr sz="2100"/>
            </a:lvl3pPr>
            <a:lvl4pPr lvl="3" algn="ctr" rtl="0">
              <a:lnSpc>
                <a:spcPct val="100000"/>
              </a:lnSpc>
              <a:spcBef>
                <a:spcPts val="500"/>
              </a:spcBef>
              <a:spcAft>
                <a:spcPts val="0"/>
              </a:spcAft>
              <a:buSzPts val="2100"/>
              <a:buNone/>
              <a:defRPr sz="2100"/>
            </a:lvl4pPr>
            <a:lvl5pPr lvl="4" algn="ctr" rtl="0">
              <a:lnSpc>
                <a:spcPct val="100000"/>
              </a:lnSpc>
              <a:spcBef>
                <a:spcPts val="500"/>
              </a:spcBef>
              <a:spcAft>
                <a:spcPts val="0"/>
              </a:spcAft>
              <a:buSzPts val="2100"/>
              <a:buNone/>
              <a:defRPr sz="2100"/>
            </a:lvl5pPr>
            <a:lvl6pPr lvl="5" algn="ctr" rtl="0">
              <a:lnSpc>
                <a:spcPct val="100000"/>
              </a:lnSpc>
              <a:spcBef>
                <a:spcPts val="500"/>
              </a:spcBef>
              <a:spcAft>
                <a:spcPts val="0"/>
              </a:spcAft>
              <a:buSzPts val="2100"/>
              <a:buNone/>
              <a:defRPr sz="2100"/>
            </a:lvl6pPr>
            <a:lvl7pPr lvl="6" algn="ctr" rtl="0">
              <a:lnSpc>
                <a:spcPct val="100000"/>
              </a:lnSpc>
              <a:spcBef>
                <a:spcPts val="500"/>
              </a:spcBef>
              <a:spcAft>
                <a:spcPts val="0"/>
              </a:spcAft>
              <a:buSzPts val="2100"/>
              <a:buNone/>
              <a:defRPr sz="2100"/>
            </a:lvl7pPr>
            <a:lvl8pPr lvl="7" algn="ctr" rtl="0">
              <a:lnSpc>
                <a:spcPct val="100000"/>
              </a:lnSpc>
              <a:spcBef>
                <a:spcPts val="500"/>
              </a:spcBef>
              <a:spcAft>
                <a:spcPts val="0"/>
              </a:spcAft>
              <a:buSzPts val="2100"/>
              <a:buNone/>
              <a:defRPr sz="2100"/>
            </a:lvl8pPr>
            <a:lvl9pPr lvl="8" algn="ctr" rtl="0">
              <a:lnSpc>
                <a:spcPct val="100000"/>
              </a:lnSpc>
              <a:spcBef>
                <a:spcPts val="500"/>
              </a:spcBef>
              <a:spcAft>
                <a:spcPts val="0"/>
              </a:spcAft>
              <a:buSzPts val="2100"/>
              <a:buNone/>
              <a:defRPr sz="2100"/>
            </a:lvl9pPr>
          </a:lstStyle>
          <a:p>
            <a:endParaRPr/>
          </a:p>
        </p:txBody>
      </p:sp>
      <p:grpSp>
        <p:nvGrpSpPr>
          <p:cNvPr id="87" name="Google Shape;87;g1429ae0bb6b_1_855"/>
          <p:cNvGrpSpPr/>
          <p:nvPr/>
        </p:nvGrpSpPr>
        <p:grpSpPr>
          <a:xfrm>
            <a:off x="-276155" y="227"/>
            <a:ext cx="1714389" cy="1439426"/>
            <a:chOff x="6527900" y="1494075"/>
            <a:chExt cx="514075" cy="431625"/>
          </a:xfrm>
        </p:grpSpPr>
        <p:sp>
          <p:nvSpPr>
            <p:cNvPr id="88" name="Google Shape;88;g1429ae0bb6b_1_855"/>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 name="Google Shape;89;g1429ae0bb6b_1_855"/>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 name="Google Shape;90;g1429ae0bb6b_1_855"/>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 name="Google Shape;91;g1429ae0bb6b_1_855"/>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 name="Google Shape;92;g1429ae0bb6b_1_855"/>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 name="Google Shape;93;g1429ae0bb6b_1_855"/>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 name="Google Shape;94;g1429ae0bb6b_1_855"/>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5" name="Google Shape;95;g1429ae0bb6b_1_855"/>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 name="Google Shape;96;g1429ae0bb6b_1_855"/>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 name="Google Shape;97;g1429ae0bb6b_1_855"/>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 name="Google Shape;98;g1429ae0bb6b_1_855"/>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 name="Google Shape;99;g1429ae0bb6b_1_855"/>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 name="Google Shape;100;g1429ae0bb6b_1_855"/>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 name="Google Shape;101;g1429ae0bb6b_1_855"/>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 name="Google Shape;102;g1429ae0bb6b_1_855"/>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 name="Google Shape;103;g1429ae0bb6b_1_855"/>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 name="Google Shape;104;g1429ae0bb6b_1_855"/>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 name="Google Shape;105;g1429ae0bb6b_1_855"/>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 name="Google Shape;106;g1429ae0bb6b_1_855"/>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 name="Google Shape;107;g1429ae0bb6b_1_855"/>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 name="Google Shape;108;g1429ae0bb6b_1_855"/>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 name="Google Shape;109;g1429ae0bb6b_1_855"/>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 name="Google Shape;110;g1429ae0bb6b_1_855"/>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 name="Google Shape;111;g1429ae0bb6b_1_855"/>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12" name="Google Shape;112;g1429ae0bb6b_1_855"/>
          <p:cNvGrpSpPr/>
          <p:nvPr/>
        </p:nvGrpSpPr>
        <p:grpSpPr>
          <a:xfrm flipH="1">
            <a:off x="10743964" y="227"/>
            <a:ext cx="1714389" cy="1439426"/>
            <a:chOff x="6527900" y="1494075"/>
            <a:chExt cx="514075" cy="431625"/>
          </a:xfrm>
        </p:grpSpPr>
        <p:sp>
          <p:nvSpPr>
            <p:cNvPr id="113" name="Google Shape;113;g1429ae0bb6b_1_855"/>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 name="Google Shape;114;g1429ae0bb6b_1_855"/>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 name="Google Shape;115;g1429ae0bb6b_1_855"/>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 name="Google Shape;116;g1429ae0bb6b_1_855"/>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 name="Google Shape;117;g1429ae0bb6b_1_855"/>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 name="Google Shape;118;g1429ae0bb6b_1_855"/>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 name="Google Shape;119;g1429ae0bb6b_1_855"/>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 name="Google Shape;120;g1429ae0bb6b_1_855"/>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 name="Google Shape;121;g1429ae0bb6b_1_855"/>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 name="Google Shape;122;g1429ae0bb6b_1_855"/>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 name="Google Shape;123;g1429ae0bb6b_1_855"/>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 name="Google Shape;124;g1429ae0bb6b_1_855"/>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 name="Google Shape;125;g1429ae0bb6b_1_855"/>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 name="Google Shape;126;g1429ae0bb6b_1_855"/>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 name="Google Shape;127;g1429ae0bb6b_1_855"/>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 name="Google Shape;128;g1429ae0bb6b_1_855"/>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 name="Google Shape;129;g1429ae0bb6b_1_855"/>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 name="Google Shape;130;g1429ae0bb6b_1_855"/>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 name="Google Shape;131;g1429ae0bb6b_1_855"/>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 name="Google Shape;132;g1429ae0bb6b_1_855"/>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 name="Google Shape;133;g1429ae0bb6b_1_855"/>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 name="Google Shape;134;g1429ae0bb6b_1_855"/>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 name="Google Shape;135;g1429ae0bb6b_1_855"/>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 name="Google Shape;136;g1429ae0bb6b_1_855"/>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0"/>
        <p:cNvGrpSpPr/>
        <p:nvPr/>
      </p:nvGrpSpPr>
      <p:grpSpPr>
        <a:xfrm>
          <a:off x="0" y="0"/>
          <a:ext cx="0" cy="0"/>
          <a:chOff x="0" y="0"/>
          <a:chExt cx="0" cy="0"/>
        </a:xfrm>
      </p:grpSpPr>
      <p:sp>
        <p:nvSpPr>
          <p:cNvPr id="141" name="Google Shape;141;g1429ae0bb6b_1_2649"/>
          <p:cNvSpPr txBox="1">
            <a:spLocks noGrp="1"/>
          </p:cNvSpPr>
          <p:nvPr>
            <p:ph type="ctrTitle"/>
          </p:nvPr>
        </p:nvSpPr>
        <p:spPr>
          <a:xfrm>
            <a:off x="5962533" y="2658200"/>
            <a:ext cx="5454900" cy="1355700"/>
          </a:xfrm>
          <a:prstGeom prst="rect">
            <a:avLst/>
          </a:prstGeom>
        </p:spPr>
        <p:txBody>
          <a:bodyPr spcFirstLastPara="1" wrap="square" lIns="121900" tIns="121900" rIns="121900" bIns="121900" anchor="ctr" anchorCtr="0">
            <a:noAutofit/>
          </a:bodyPr>
          <a:lstStyle>
            <a:lvl1pPr lvl="0" algn="ctr" rtl="0">
              <a:lnSpc>
                <a:spcPct val="90000"/>
              </a:lnSpc>
              <a:spcBef>
                <a:spcPts val="0"/>
              </a:spcBef>
              <a:spcAft>
                <a:spcPts val="0"/>
              </a:spcAft>
              <a:buClr>
                <a:srgbClr val="191919"/>
              </a:buClr>
              <a:buSzPts val="6900"/>
              <a:buNone/>
              <a:defRPr sz="6700">
                <a:latin typeface="Gloria Hallelujah"/>
                <a:ea typeface="Gloria Hallelujah"/>
                <a:cs typeface="Gloria Hallelujah"/>
                <a:sym typeface="Gloria Hallelujah"/>
              </a:defRPr>
            </a:lvl1pPr>
            <a:lvl2pPr lvl="1" algn="ctr" rtl="0">
              <a:spcBef>
                <a:spcPts val="0"/>
              </a:spcBef>
              <a:spcAft>
                <a:spcPts val="0"/>
              </a:spcAft>
              <a:buClr>
                <a:srgbClr val="191919"/>
              </a:buClr>
              <a:buSzPts val="6900"/>
              <a:buNone/>
              <a:defRPr sz="6900">
                <a:solidFill>
                  <a:srgbClr val="191919"/>
                </a:solidFill>
              </a:defRPr>
            </a:lvl2pPr>
            <a:lvl3pPr lvl="2" algn="ctr" rtl="0">
              <a:spcBef>
                <a:spcPts val="0"/>
              </a:spcBef>
              <a:spcAft>
                <a:spcPts val="0"/>
              </a:spcAft>
              <a:buClr>
                <a:srgbClr val="191919"/>
              </a:buClr>
              <a:buSzPts val="6900"/>
              <a:buNone/>
              <a:defRPr sz="6900">
                <a:solidFill>
                  <a:srgbClr val="191919"/>
                </a:solidFill>
              </a:defRPr>
            </a:lvl3pPr>
            <a:lvl4pPr lvl="3" algn="ctr" rtl="0">
              <a:spcBef>
                <a:spcPts val="0"/>
              </a:spcBef>
              <a:spcAft>
                <a:spcPts val="0"/>
              </a:spcAft>
              <a:buClr>
                <a:srgbClr val="191919"/>
              </a:buClr>
              <a:buSzPts val="6900"/>
              <a:buNone/>
              <a:defRPr sz="6900">
                <a:solidFill>
                  <a:srgbClr val="191919"/>
                </a:solidFill>
              </a:defRPr>
            </a:lvl4pPr>
            <a:lvl5pPr lvl="4" algn="ctr" rtl="0">
              <a:spcBef>
                <a:spcPts val="0"/>
              </a:spcBef>
              <a:spcAft>
                <a:spcPts val="0"/>
              </a:spcAft>
              <a:buClr>
                <a:srgbClr val="191919"/>
              </a:buClr>
              <a:buSzPts val="6900"/>
              <a:buNone/>
              <a:defRPr sz="6900">
                <a:solidFill>
                  <a:srgbClr val="191919"/>
                </a:solidFill>
              </a:defRPr>
            </a:lvl5pPr>
            <a:lvl6pPr lvl="5" algn="ctr" rtl="0">
              <a:spcBef>
                <a:spcPts val="0"/>
              </a:spcBef>
              <a:spcAft>
                <a:spcPts val="0"/>
              </a:spcAft>
              <a:buClr>
                <a:srgbClr val="191919"/>
              </a:buClr>
              <a:buSzPts val="6900"/>
              <a:buNone/>
              <a:defRPr sz="6900">
                <a:solidFill>
                  <a:srgbClr val="191919"/>
                </a:solidFill>
              </a:defRPr>
            </a:lvl6pPr>
            <a:lvl7pPr lvl="6" algn="ctr" rtl="0">
              <a:spcBef>
                <a:spcPts val="0"/>
              </a:spcBef>
              <a:spcAft>
                <a:spcPts val="0"/>
              </a:spcAft>
              <a:buClr>
                <a:srgbClr val="191919"/>
              </a:buClr>
              <a:buSzPts val="6900"/>
              <a:buNone/>
              <a:defRPr sz="6900">
                <a:solidFill>
                  <a:srgbClr val="191919"/>
                </a:solidFill>
              </a:defRPr>
            </a:lvl7pPr>
            <a:lvl8pPr lvl="7" algn="ctr" rtl="0">
              <a:spcBef>
                <a:spcPts val="0"/>
              </a:spcBef>
              <a:spcAft>
                <a:spcPts val="0"/>
              </a:spcAft>
              <a:buClr>
                <a:srgbClr val="191919"/>
              </a:buClr>
              <a:buSzPts val="6900"/>
              <a:buNone/>
              <a:defRPr sz="6900">
                <a:solidFill>
                  <a:srgbClr val="191919"/>
                </a:solidFill>
              </a:defRPr>
            </a:lvl8pPr>
            <a:lvl9pPr lvl="8" algn="ctr" rtl="0">
              <a:spcBef>
                <a:spcPts val="0"/>
              </a:spcBef>
              <a:spcAft>
                <a:spcPts val="0"/>
              </a:spcAft>
              <a:buClr>
                <a:srgbClr val="191919"/>
              </a:buClr>
              <a:buSzPts val="6900"/>
              <a:buNone/>
              <a:defRPr sz="6900">
                <a:solidFill>
                  <a:srgbClr val="191919"/>
                </a:solidFill>
              </a:defRPr>
            </a:lvl9pPr>
          </a:lstStyle>
          <a:p>
            <a:endParaRPr/>
          </a:p>
        </p:txBody>
      </p:sp>
      <p:sp>
        <p:nvSpPr>
          <p:cNvPr id="142" name="Google Shape;142;g1429ae0bb6b_1_2649"/>
          <p:cNvSpPr txBox="1">
            <a:spLocks noGrp="1"/>
          </p:cNvSpPr>
          <p:nvPr>
            <p:ph type="subTitle" idx="1"/>
          </p:nvPr>
        </p:nvSpPr>
        <p:spPr>
          <a:xfrm>
            <a:off x="7002333" y="4009833"/>
            <a:ext cx="3375300" cy="777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1900"/>
              <a:buNone/>
              <a:defRPr sz="2100">
                <a:latin typeface="Josefin Sans"/>
                <a:ea typeface="Josefin Sans"/>
                <a:cs typeface="Josefin Sans"/>
                <a:sym typeface="Josefin Sans"/>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g1429ae0bb6b_1_2652"/>
          <p:cNvSpPr txBox="1">
            <a:spLocks noGrp="1"/>
          </p:cNvSpPr>
          <p:nvPr>
            <p:ph type="title"/>
          </p:nvPr>
        </p:nvSpPr>
        <p:spPr>
          <a:xfrm>
            <a:off x="1911100" y="3549800"/>
            <a:ext cx="3856500" cy="853500"/>
          </a:xfrm>
          <a:prstGeom prst="rect">
            <a:avLst/>
          </a:prstGeom>
        </p:spPr>
        <p:txBody>
          <a:bodyPr spcFirstLastPara="1" wrap="square" lIns="121900" tIns="121900" rIns="121900" bIns="121900" anchor="ctr" anchorCtr="0">
            <a:noAutofit/>
          </a:bodyPr>
          <a:lstStyle>
            <a:lvl1pPr lvl="0" rtl="0">
              <a:spcBef>
                <a:spcPts val="0"/>
              </a:spcBef>
              <a:spcAft>
                <a:spcPts val="0"/>
              </a:spcAft>
              <a:buSzPts val="4800"/>
              <a:buNone/>
              <a:defRPr sz="53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45" name="Google Shape;145;g1429ae0bb6b_1_2652"/>
          <p:cNvSpPr txBox="1">
            <a:spLocks noGrp="1"/>
          </p:cNvSpPr>
          <p:nvPr>
            <p:ph type="title" idx="2" hasCustomPrompt="1"/>
          </p:nvPr>
        </p:nvSpPr>
        <p:spPr>
          <a:xfrm>
            <a:off x="2460167" y="1039533"/>
            <a:ext cx="1158300" cy="85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46" name="Google Shape;146;g1429ae0bb6b_1_2652"/>
          <p:cNvSpPr txBox="1">
            <a:spLocks noGrp="1"/>
          </p:cNvSpPr>
          <p:nvPr>
            <p:ph type="subTitle" idx="1"/>
          </p:nvPr>
        </p:nvSpPr>
        <p:spPr>
          <a:xfrm>
            <a:off x="1111167" y="4695833"/>
            <a:ext cx="3856500" cy="85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21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7"/>
        <p:cNvGrpSpPr/>
        <p:nvPr/>
      </p:nvGrpSpPr>
      <p:grpSpPr>
        <a:xfrm>
          <a:off x="0" y="0"/>
          <a:ext cx="0" cy="0"/>
          <a:chOff x="0" y="0"/>
          <a:chExt cx="0" cy="0"/>
        </a:xfrm>
      </p:grpSpPr>
      <p:sp>
        <p:nvSpPr>
          <p:cNvPr id="148" name="Google Shape;148;g1429ae0bb6b_1_2656"/>
          <p:cNvSpPr txBox="1">
            <a:spLocks noGrp="1"/>
          </p:cNvSpPr>
          <p:nvPr>
            <p:ph type="body" idx="1"/>
          </p:nvPr>
        </p:nvSpPr>
        <p:spPr>
          <a:xfrm>
            <a:off x="960000" y="1702900"/>
            <a:ext cx="10272000" cy="4388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Font typeface="Arial"/>
              <a:buChar char="●"/>
              <a:defRPr/>
            </a:lvl1pPr>
            <a:lvl2pPr marL="914400" lvl="1" indent="-349250" rtl="0">
              <a:lnSpc>
                <a:spcPct val="115000"/>
              </a:lnSpc>
              <a:spcBef>
                <a:spcPts val="0"/>
              </a:spcBef>
              <a:spcAft>
                <a:spcPts val="0"/>
              </a:spcAft>
              <a:buSzPts val="1900"/>
              <a:buFont typeface="Arial"/>
              <a:buChar char="○"/>
              <a:defRPr/>
            </a:lvl2pPr>
            <a:lvl3pPr marL="1371600" lvl="2" indent="-349250" rtl="0">
              <a:lnSpc>
                <a:spcPct val="115000"/>
              </a:lnSpc>
              <a:spcBef>
                <a:spcPts val="0"/>
              </a:spcBef>
              <a:spcAft>
                <a:spcPts val="0"/>
              </a:spcAft>
              <a:buSzPts val="1900"/>
              <a:buFont typeface="Arial"/>
              <a:buChar char="■"/>
              <a:defRPr/>
            </a:lvl3pPr>
            <a:lvl4pPr marL="1828800" lvl="3" indent="-349250" rtl="0">
              <a:lnSpc>
                <a:spcPct val="115000"/>
              </a:lnSpc>
              <a:spcBef>
                <a:spcPts val="0"/>
              </a:spcBef>
              <a:spcAft>
                <a:spcPts val="0"/>
              </a:spcAft>
              <a:buSzPts val="1900"/>
              <a:buFont typeface="Arial"/>
              <a:buChar char="●"/>
              <a:defRPr/>
            </a:lvl4pPr>
            <a:lvl5pPr marL="2286000" lvl="4" indent="-349250" rtl="0">
              <a:lnSpc>
                <a:spcPct val="115000"/>
              </a:lnSpc>
              <a:spcBef>
                <a:spcPts val="0"/>
              </a:spcBef>
              <a:spcAft>
                <a:spcPts val="0"/>
              </a:spcAft>
              <a:buSzPts val="1900"/>
              <a:buFont typeface="Arial"/>
              <a:buChar char="○"/>
              <a:defRPr/>
            </a:lvl5pPr>
            <a:lvl6pPr marL="2743200" lvl="5" indent="-349250" rtl="0">
              <a:lnSpc>
                <a:spcPct val="115000"/>
              </a:lnSpc>
              <a:spcBef>
                <a:spcPts val="0"/>
              </a:spcBef>
              <a:spcAft>
                <a:spcPts val="0"/>
              </a:spcAft>
              <a:buSzPts val="1900"/>
              <a:buFont typeface="Arial"/>
              <a:buChar char="■"/>
              <a:defRPr/>
            </a:lvl6pPr>
            <a:lvl7pPr marL="3200400" lvl="6" indent="-349250" rtl="0">
              <a:lnSpc>
                <a:spcPct val="115000"/>
              </a:lnSpc>
              <a:spcBef>
                <a:spcPts val="0"/>
              </a:spcBef>
              <a:spcAft>
                <a:spcPts val="0"/>
              </a:spcAft>
              <a:buSzPts val="1900"/>
              <a:buFont typeface="Arial"/>
              <a:buChar char="●"/>
              <a:defRPr/>
            </a:lvl7pPr>
            <a:lvl8pPr marL="3657600" lvl="7" indent="-349250" rtl="0">
              <a:lnSpc>
                <a:spcPct val="115000"/>
              </a:lnSpc>
              <a:spcBef>
                <a:spcPts val="0"/>
              </a:spcBef>
              <a:spcAft>
                <a:spcPts val="0"/>
              </a:spcAft>
              <a:buSzPts val="1900"/>
              <a:buFont typeface="Arial"/>
              <a:buChar char="○"/>
              <a:defRPr/>
            </a:lvl8pPr>
            <a:lvl9pPr marL="4114800" lvl="8" indent="-349250" rtl="0">
              <a:lnSpc>
                <a:spcPct val="115000"/>
              </a:lnSpc>
              <a:spcBef>
                <a:spcPts val="0"/>
              </a:spcBef>
              <a:spcAft>
                <a:spcPts val="0"/>
              </a:spcAft>
              <a:buSzPts val="1900"/>
              <a:buFont typeface="Arial"/>
              <a:buChar char="■"/>
              <a:defRPr/>
            </a:lvl9pPr>
          </a:lstStyle>
          <a:p>
            <a:endParaRPr/>
          </a:p>
        </p:txBody>
      </p:sp>
      <p:sp>
        <p:nvSpPr>
          <p:cNvPr id="149" name="Google Shape;149;g1429ae0bb6b_1_2656"/>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0"/>
        <p:cNvGrpSpPr/>
        <p:nvPr/>
      </p:nvGrpSpPr>
      <p:grpSpPr>
        <a:xfrm>
          <a:off x="0" y="0"/>
          <a:ext cx="0" cy="0"/>
          <a:chOff x="0" y="0"/>
          <a:chExt cx="0" cy="0"/>
        </a:xfrm>
      </p:grpSpPr>
      <p:sp>
        <p:nvSpPr>
          <p:cNvPr id="151" name="Google Shape;151;g1429ae0bb6b_1_2659"/>
          <p:cNvSpPr txBox="1">
            <a:spLocks noGrp="1"/>
          </p:cNvSpPr>
          <p:nvPr>
            <p:ph type="subTitle" idx="1"/>
          </p:nvPr>
        </p:nvSpPr>
        <p:spPr>
          <a:xfrm>
            <a:off x="1830632" y="3578833"/>
            <a:ext cx="3657600" cy="60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3300"/>
              <a:buFont typeface="Bebas Neue"/>
              <a:buNone/>
              <a:defRPr sz="2900">
                <a:latin typeface="Gloria Hallelujah"/>
                <a:ea typeface="Gloria Hallelujah"/>
                <a:cs typeface="Gloria Hallelujah"/>
                <a:sym typeface="Gloria Hallelujah"/>
              </a:defRPr>
            </a:lvl1pPr>
            <a:lvl2pPr lvl="1" algn="ctr" rtl="0">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152" name="Google Shape;152;g1429ae0bb6b_1_2659"/>
          <p:cNvSpPr txBox="1">
            <a:spLocks noGrp="1"/>
          </p:cNvSpPr>
          <p:nvPr>
            <p:ph type="subTitle" idx="2"/>
          </p:nvPr>
        </p:nvSpPr>
        <p:spPr>
          <a:xfrm>
            <a:off x="6703799" y="3578833"/>
            <a:ext cx="3657600" cy="60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3300"/>
              <a:buFont typeface="Bebas Neue"/>
              <a:buNone/>
              <a:defRPr sz="2900">
                <a:latin typeface="Gloria Hallelujah"/>
                <a:ea typeface="Gloria Hallelujah"/>
                <a:cs typeface="Gloria Hallelujah"/>
                <a:sym typeface="Gloria Hallelujah"/>
              </a:defRPr>
            </a:lvl1pPr>
            <a:lvl2pPr lvl="1" algn="ctr" rtl="0">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153" name="Google Shape;153;g1429ae0bb6b_1_2659"/>
          <p:cNvSpPr txBox="1">
            <a:spLocks noGrp="1"/>
          </p:cNvSpPr>
          <p:nvPr>
            <p:ph type="subTitle" idx="3"/>
          </p:nvPr>
        </p:nvSpPr>
        <p:spPr>
          <a:xfrm>
            <a:off x="1830617" y="4239633"/>
            <a:ext cx="3657600" cy="13440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4" name="Google Shape;154;g1429ae0bb6b_1_2659"/>
          <p:cNvSpPr txBox="1">
            <a:spLocks noGrp="1"/>
          </p:cNvSpPr>
          <p:nvPr>
            <p:ph type="subTitle" idx="4"/>
          </p:nvPr>
        </p:nvSpPr>
        <p:spPr>
          <a:xfrm>
            <a:off x="6703783" y="4239633"/>
            <a:ext cx="3657600" cy="13440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5" name="Google Shape;155;g1429ae0bb6b_1_2659"/>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56" name="Google Shape;156;g1429ae0bb6b_1_2659"/>
          <p:cNvGrpSpPr/>
          <p:nvPr/>
        </p:nvGrpSpPr>
        <p:grpSpPr>
          <a:xfrm flipH="1">
            <a:off x="10732344" y="227"/>
            <a:ext cx="1714389" cy="1439426"/>
            <a:chOff x="6527900" y="1494075"/>
            <a:chExt cx="514075" cy="431625"/>
          </a:xfrm>
        </p:grpSpPr>
        <p:sp>
          <p:nvSpPr>
            <p:cNvPr id="157" name="Google Shape;157;g1429ae0bb6b_1_2659"/>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 name="Google Shape;158;g1429ae0bb6b_1_2659"/>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 name="Google Shape;159;g1429ae0bb6b_1_2659"/>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 name="Google Shape;160;g1429ae0bb6b_1_2659"/>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 name="Google Shape;161;g1429ae0bb6b_1_2659"/>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 name="Google Shape;162;g1429ae0bb6b_1_2659"/>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3" name="Google Shape;163;g1429ae0bb6b_1_2659"/>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4" name="Google Shape;164;g1429ae0bb6b_1_2659"/>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 name="Google Shape;165;g1429ae0bb6b_1_2659"/>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 name="Google Shape;166;g1429ae0bb6b_1_2659"/>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 name="Google Shape;167;g1429ae0bb6b_1_2659"/>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 name="Google Shape;168;g1429ae0bb6b_1_2659"/>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 name="Google Shape;169;g1429ae0bb6b_1_2659"/>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 name="Google Shape;170;g1429ae0bb6b_1_2659"/>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 name="Google Shape;171;g1429ae0bb6b_1_2659"/>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 name="Google Shape;172;g1429ae0bb6b_1_2659"/>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 name="Google Shape;173;g1429ae0bb6b_1_2659"/>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 name="Google Shape;174;g1429ae0bb6b_1_2659"/>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 name="Google Shape;175;g1429ae0bb6b_1_2659"/>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 name="Google Shape;176;g1429ae0bb6b_1_2659"/>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 name="Google Shape;177;g1429ae0bb6b_1_2659"/>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 name="Google Shape;178;g1429ae0bb6b_1_2659"/>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 name="Google Shape;179;g1429ae0bb6b_1_2659"/>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 name="Google Shape;180;g1429ae0bb6b_1_2659"/>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1" name="Google Shape;181;g1429ae0bb6b_1_2659"/>
          <p:cNvGrpSpPr/>
          <p:nvPr/>
        </p:nvGrpSpPr>
        <p:grpSpPr>
          <a:xfrm flipH="1">
            <a:off x="-275813" y="4809004"/>
            <a:ext cx="1890638" cy="2173904"/>
            <a:chOff x="2999175" y="3375638"/>
            <a:chExt cx="750700" cy="1013050"/>
          </a:xfrm>
        </p:grpSpPr>
        <p:sp>
          <p:nvSpPr>
            <p:cNvPr id="182" name="Google Shape;182;g1429ae0bb6b_1_2659"/>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3" name="Google Shape;183;g1429ae0bb6b_1_2659"/>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 name="Google Shape;184;g1429ae0bb6b_1_2659"/>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 name="Google Shape;185;g1429ae0bb6b_1_2659"/>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 name="Google Shape;186;g1429ae0bb6b_1_2659"/>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 name="Google Shape;187;g1429ae0bb6b_1_2659"/>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sp>
        <p:nvSpPr>
          <p:cNvPr id="189" name="Google Shape;189;g1429ae0bb6b_1_2697"/>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90" name="Google Shape;190;g1429ae0bb6b_1_2697"/>
          <p:cNvGrpSpPr/>
          <p:nvPr/>
        </p:nvGrpSpPr>
        <p:grpSpPr>
          <a:xfrm>
            <a:off x="-276155" y="227"/>
            <a:ext cx="1714389" cy="1439426"/>
            <a:chOff x="6527900" y="1494075"/>
            <a:chExt cx="514075" cy="431625"/>
          </a:xfrm>
        </p:grpSpPr>
        <p:sp>
          <p:nvSpPr>
            <p:cNvPr id="191" name="Google Shape;191;g1429ae0bb6b_1_2697"/>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 name="Google Shape;192;g1429ae0bb6b_1_2697"/>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 name="Google Shape;193;g1429ae0bb6b_1_2697"/>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 name="Google Shape;194;g1429ae0bb6b_1_2697"/>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 name="Google Shape;195;g1429ae0bb6b_1_2697"/>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 name="Google Shape;196;g1429ae0bb6b_1_2697"/>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 name="Google Shape;197;g1429ae0bb6b_1_2697"/>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 name="Google Shape;198;g1429ae0bb6b_1_2697"/>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 name="Google Shape;199;g1429ae0bb6b_1_2697"/>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 name="Google Shape;200;g1429ae0bb6b_1_2697"/>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1" name="Google Shape;201;g1429ae0bb6b_1_2697"/>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 name="Google Shape;202;g1429ae0bb6b_1_2697"/>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3" name="Google Shape;203;g1429ae0bb6b_1_2697"/>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 name="Google Shape;204;g1429ae0bb6b_1_2697"/>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5" name="Google Shape;205;g1429ae0bb6b_1_2697"/>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6" name="Google Shape;206;g1429ae0bb6b_1_2697"/>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7" name="Google Shape;207;g1429ae0bb6b_1_2697"/>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8" name="Google Shape;208;g1429ae0bb6b_1_2697"/>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 name="Google Shape;209;g1429ae0bb6b_1_2697"/>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 name="Google Shape;210;g1429ae0bb6b_1_2697"/>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1" name="Google Shape;211;g1429ae0bb6b_1_2697"/>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2" name="Google Shape;212;g1429ae0bb6b_1_2697"/>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3" name="Google Shape;213;g1429ae0bb6b_1_2697"/>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 name="Google Shape;214;g1429ae0bb6b_1_2697"/>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15" name="Google Shape;215;g1429ae0bb6b_1_2697"/>
          <p:cNvGrpSpPr/>
          <p:nvPr/>
        </p:nvGrpSpPr>
        <p:grpSpPr>
          <a:xfrm>
            <a:off x="10797052" y="4809004"/>
            <a:ext cx="1890638" cy="2173904"/>
            <a:chOff x="2999175" y="3375638"/>
            <a:chExt cx="750700" cy="1013050"/>
          </a:xfrm>
        </p:grpSpPr>
        <p:sp>
          <p:nvSpPr>
            <p:cNvPr id="216" name="Google Shape;216;g1429ae0bb6b_1_2697"/>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 name="Google Shape;217;g1429ae0bb6b_1_2697"/>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 name="Google Shape;218;g1429ae0bb6b_1_2697"/>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 name="Google Shape;219;g1429ae0bb6b_1_2697"/>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 name="Google Shape;220;g1429ae0bb6b_1_2697"/>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 name="Google Shape;221;g1429ae0bb6b_1_2697"/>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2"/>
        <p:cNvGrpSpPr/>
        <p:nvPr/>
      </p:nvGrpSpPr>
      <p:grpSpPr>
        <a:xfrm>
          <a:off x="0" y="0"/>
          <a:ext cx="0" cy="0"/>
          <a:chOff x="0" y="0"/>
          <a:chExt cx="0" cy="0"/>
        </a:xfrm>
      </p:grpSpPr>
      <p:sp>
        <p:nvSpPr>
          <p:cNvPr id="223" name="Google Shape;223;g1429ae0bb6b_1_2731"/>
          <p:cNvSpPr txBox="1">
            <a:spLocks noGrp="1"/>
          </p:cNvSpPr>
          <p:nvPr>
            <p:ph type="title"/>
          </p:nvPr>
        </p:nvSpPr>
        <p:spPr>
          <a:xfrm>
            <a:off x="1883400" y="1461000"/>
            <a:ext cx="4789200" cy="1020900"/>
          </a:xfrm>
          <a:prstGeom prst="rect">
            <a:avLst/>
          </a:prstGeom>
        </p:spPr>
        <p:txBody>
          <a:bodyPr spcFirstLastPara="1" wrap="square" lIns="121900" tIns="121900" rIns="121900" bIns="121900" anchor="t" anchorCtr="0">
            <a:noAutofit/>
          </a:bodyPr>
          <a:lstStyle>
            <a:lvl1pPr lvl="0" rtl="0">
              <a:spcBef>
                <a:spcPts val="0"/>
              </a:spcBef>
              <a:spcAft>
                <a:spcPts val="0"/>
              </a:spcAft>
              <a:buSzPts val="4700"/>
              <a:buNone/>
              <a:defRPr sz="6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
        <p:nvSpPr>
          <p:cNvPr id="224" name="Google Shape;224;g1429ae0bb6b_1_2731"/>
          <p:cNvSpPr txBox="1">
            <a:spLocks noGrp="1"/>
          </p:cNvSpPr>
          <p:nvPr>
            <p:ph type="body" idx="1"/>
          </p:nvPr>
        </p:nvSpPr>
        <p:spPr>
          <a:xfrm>
            <a:off x="960000" y="2867200"/>
            <a:ext cx="5001300" cy="3270900"/>
          </a:xfrm>
          <a:prstGeom prst="rect">
            <a:avLst/>
          </a:prstGeom>
        </p:spPr>
        <p:txBody>
          <a:bodyPr spcFirstLastPara="1" wrap="square" lIns="121900" tIns="121900" rIns="121900" bIns="121900" anchor="t" anchorCtr="0">
            <a:noAutofit/>
          </a:bodyPr>
          <a:lstStyle>
            <a:lvl1pPr marL="457200" lvl="0" indent="-298450" rtl="0">
              <a:spcBef>
                <a:spcPts val="0"/>
              </a:spcBef>
              <a:spcAft>
                <a:spcPts val="0"/>
              </a:spcAft>
              <a:buSzPts val="1100"/>
              <a:buFont typeface="Open Sans"/>
              <a:buChar char="●"/>
              <a:defRPr sz="1900"/>
            </a:lvl1pPr>
            <a:lvl2pPr marL="914400" lvl="1" indent="-298450" rtl="0">
              <a:lnSpc>
                <a:spcPct val="100000"/>
              </a:lnSpc>
              <a:spcBef>
                <a:spcPts val="0"/>
              </a:spcBef>
              <a:spcAft>
                <a:spcPts val="0"/>
              </a:spcAft>
              <a:buSzPts val="1100"/>
              <a:buFont typeface="Open Sans"/>
              <a:buChar char="○"/>
              <a:defRPr/>
            </a:lvl2pPr>
            <a:lvl3pPr marL="1371600" lvl="2" indent="-298450" rtl="0">
              <a:lnSpc>
                <a:spcPct val="100000"/>
              </a:lnSpc>
              <a:spcBef>
                <a:spcPts val="0"/>
              </a:spcBef>
              <a:spcAft>
                <a:spcPts val="0"/>
              </a:spcAft>
              <a:buSzPts val="1100"/>
              <a:buFont typeface="Open Sans"/>
              <a:buChar char="■"/>
              <a:defRPr/>
            </a:lvl3pPr>
            <a:lvl4pPr marL="1828800" lvl="3" indent="-298450" rtl="0">
              <a:lnSpc>
                <a:spcPct val="100000"/>
              </a:lnSpc>
              <a:spcBef>
                <a:spcPts val="0"/>
              </a:spcBef>
              <a:spcAft>
                <a:spcPts val="0"/>
              </a:spcAft>
              <a:buSzPts val="1100"/>
              <a:buFont typeface="Open Sans"/>
              <a:buChar char="●"/>
              <a:defRPr/>
            </a:lvl4pPr>
            <a:lvl5pPr marL="2286000" lvl="4" indent="-330200" rtl="0">
              <a:lnSpc>
                <a:spcPct val="100000"/>
              </a:lnSpc>
              <a:spcBef>
                <a:spcPts val="0"/>
              </a:spcBef>
              <a:spcAft>
                <a:spcPts val="0"/>
              </a:spcAft>
              <a:buSzPts val="1600"/>
              <a:buFont typeface="Open Sans"/>
              <a:buChar char="○"/>
              <a:defRPr/>
            </a:lvl5pPr>
            <a:lvl6pPr marL="2743200" lvl="5" indent="-330200" rtl="0">
              <a:lnSpc>
                <a:spcPct val="100000"/>
              </a:lnSpc>
              <a:spcBef>
                <a:spcPts val="0"/>
              </a:spcBef>
              <a:spcAft>
                <a:spcPts val="0"/>
              </a:spcAft>
              <a:buSzPts val="1600"/>
              <a:buFont typeface="Open Sans"/>
              <a:buChar char="■"/>
              <a:defRPr/>
            </a:lvl6pPr>
            <a:lvl7pPr marL="3200400" lvl="6" indent="-285750" rtl="0">
              <a:lnSpc>
                <a:spcPct val="100000"/>
              </a:lnSpc>
              <a:spcBef>
                <a:spcPts val="0"/>
              </a:spcBef>
              <a:spcAft>
                <a:spcPts val="0"/>
              </a:spcAft>
              <a:buSzPts val="900"/>
              <a:buFont typeface="Open Sans"/>
              <a:buChar char="●"/>
              <a:defRPr/>
            </a:lvl7pPr>
            <a:lvl8pPr marL="3657600" lvl="7" indent="-285750" rtl="0">
              <a:lnSpc>
                <a:spcPct val="100000"/>
              </a:lnSpc>
              <a:spcBef>
                <a:spcPts val="0"/>
              </a:spcBef>
              <a:spcAft>
                <a:spcPts val="0"/>
              </a:spcAft>
              <a:buSzPts val="900"/>
              <a:buFont typeface="Open Sans"/>
              <a:buChar char="○"/>
              <a:defRPr/>
            </a:lvl8pPr>
            <a:lvl9pPr marL="4114800" lvl="8" indent="-279400" rtl="0">
              <a:lnSpc>
                <a:spcPct val="100000"/>
              </a:lnSpc>
              <a:spcBef>
                <a:spcPts val="0"/>
              </a:spcBef>
              <a:spcAft>
                <a:spcPts val="0"/>
              </a:spcAft>
              <a:buSzPts val="800"/>
              <a:buFont typeface="Open Sans"/>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5"/>
        <p:cNvGrpSpPr/>
        <p:nvPr/>
      </p:nvGrpSpPr>
      <p:grpSpPr>
        <a:xfrm>
          <a:off x="0" y="0"/>
          <a:ext cx="0" cy="0"/>
          <a:chOff x="0" y="0"/>
          <a:chExt cx="0" cy="0"/>
        </a:xfrm>
      </p:grpSpPr>
      <p:sp>
        <p:nvSpPr>
          <p:cNvPr id="226" name="Google Shape;226;g1429ae0bb6b_1_2734"/>
          <p:cNvSpPr txBox="1">
            <a:spLocks noGrp="1"/>
          </p:cNvSpPr>
          <p:nvPr>
            <p:ph type="title"/>
          </p:nvPr>
        </p:nvSpPr>
        <p:spPr>
          <a:xfrm>
            <a:off x="960000" y="2326500"/>
            <a:ext cx="5669700" cy="2687700"/>
          </a:xfrm>
          <a:prstGeom prst="rect">
            <a:avLst/>
          </a:prstGeom>
        </p:spPr>
        <p:txBody>
          <a:bodyPr spcFirstLastPara="1" wrap="square" lIns="121900" tIns="121900" rIns="121900" bIns="121900" anchor="ctr" anchorCtr="0">
            <a:noAutofit/>
          </a:bodyPr>
          <a:lstStyle>
            <a:lvl1pPr lvl="0" rtl="0">
              <a:spcBef>
                <a:spcPts val="0"/>
              </a:spcBef>
              <a:spcAft>
                <a:spcPts val="0"/>
              </a:spcAft>
              <a:buSzPts val="8000"/>
              <a:buNone/>
              <a:defRPr sz="67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
        <p:cNvGrpSpPr/>
        <p:nvPr/>
      </p:nvGrpSpPr>
      <p:grpSpPr>
        <a:xfrm>
          <a:off x="0" y="0"/>
          <a:ext cx="0" cy="0"/>
          <a:chOff x="0" y="0"/>
          <a:chExt cx="0" cy="0"/>
        </a:xfrm>
      </p:grpSpPr>
      <p:sp>
        <p:nvSpPr>
          <p:cNvPr id="21" name="Google Shape;2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7"/>
        <p:cNvGrpSpPr/>
        <p:nvPr/>
      </p:nvGrpSpPr>
      <p:grpSpPr>
        <a:xfrm>
          <a:off x="0" y="0"/>
          <a:ext cx="0" cy="0"/>
          <a:chOff x="0" y="0"/>
          <a:chExt cx="0" cy="0"/>
        </a:xfrm>
      </p:grpSpPr>
      <p:sp>
        <p:nvSpPr>
          <p:cNvPr id="228" name="Google Shape;228;g1429ae0bb6b_1_2736"/>
          <p:cNvSpPr txBox="1">
            <a:spLocks noGrp="1"/>
          </p:cNvSpPr>
          <p:nvPr>
            <p:ph type="title"/>
          </p:nvPr>
        </p:nvSpPr>
        <p:spPr>
          <a:xfrm>
            <a:off x="3369401" y="2034783"/>
            <a:ext cx="5453100" cy="1761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93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29" name="Google Shape;229;g1429ae0bb6b_1_2736"/>
          <p:cNvSpPr txBox="1">
            <a:spLocks noGrp="1"/>
          </p:cNvSpPr>
          <p:nvPr>
            <p:ph type="subTitle" idx="1"/>
          </p:nvPr>
        </p:nvSpPr>
        <p:spPr>
          <a:xfrm>
            <a:off x="3369383" y="3870983"/>
            <a:ext cx="5453100" cy="12453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21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0"/>
        <p:cNvGrpSpPr/>
        <p:nvPr/>
      </p:nvGrpSpPr>
      <p:grpSpPr>
        <a:xfrm>
          <a:off x="0" y="0"/>
          <a:ext cx="0" cy="0"/>
          <a:chOff x="0" y="0"/>
          <a:chExt cx="0" cy="0"/>
        </a:xfrm>
      </p:grpSpPr>
      <p:sp>
        <p:nvSpPr>
          <p:cNvPr id="231" name="Google Shape;231;g1429ae0bb6b_1_2739"/>
          <p:cNvSpPr txBox="1">
            <a:spLocks noGrp="1"/>
          </p:cNvSpPr>
          <p:nvPr>
            <p:ph type="title"/>
          </p:nvPr>
        </p:nvSpPr>
        <p:spPr>
          <a:xfrm>
            <a:off x="960000" y="720000"/>
            <a:ext cx="6647100" cy="1494900"/>
          </a:xfrm>
          <a:prstGeom prst="rect">
            <a:avLst/>
          </a:prstGeom>
        </p:spPr>
        <p:txBody>
          <a:bodyPr spcFirstLastPara="1" wrap="square" lIns="121900" tIns="121900" rIns="121900" bIns="121900" anchor="ctr" anchorCtr="0">
            <a:noAutofit/>
          </a:bodyPr>
          <a:lstStyle>
            <a:lvl1pPr lvl="0" rtl="0">
              <a:spcBef>
                <a:spcPts val="0"/>
              </a:spcBef>
              <a:spcAft>
                <a:spcPts val="0"/>
              </a:spcAft>
              <a:buSzPts val="4700"/>
              <a:buNone/>
              <a:defRPr sz="4000"/>
            </a:lvl1pPr>
            <a:lvl2pPr lvl="1" algn="ctr" rtl="0">
              <a:spcBef>
                <a:spcPts val="0"/>
              </a:spcBef>
              <a:spcAft>
                <a:spcPts val="0"/>
              </a:spcAft>
              <a:buSzPts val="4700"/>
              <a:buNone/>
              <a:defRPr/>
            </a:lvl2pPr>
            <a:lvl3pPr lvl="2" algn="ctr" rtl="0">
              <a:spcBef>
                <a:spcPts val="0"/>
              </a:spcBef>
              <a:spcAft>
                <a:spcPts val="0"/>
              </a:spcAft>
              <a:buSzPts val="4700"/>
              <a:buNone/>
              <a:defRPr/>
            </a:lvl3pPr>
            <a:lvl4pPr lvl="3" algn="ctr" rtl="0">
              <a:spcBef>
                <a:spcPts val="0"/>
              </a:spcBef>
              <a:spcAft>
                <a:spcPts val="0"/>
              </a:spcAft>
              <a:buSzPts val="4700"/>
              <a:buNone/>
              <a:defRPr/>
            </a:lvl4pPr>
            <a:lvl5pPr lvl="4" algn="ctr" rtl="0">
              <a:spcBef>
                <a:spcPts val="0"/>
              </a:spcBef>
              <a:spcAft>
                <a:spcPts val="0"/>
              </a:spcAft>
              <a:buSzPts val="4700"/>
              <a:buNone/>
              <a:defRPr/>
            </a:lvl5pPr>
            <a:lvl6pPr lvl="5" algn="ctr" rtl="0">
              <a:spcBef>
                <a:spcPts val="0"/>
              </a:spcBef>
              <a:spcAft>
                <a:spcPts val="0"/>
              </a:spcAft>
              <a:buSzPts val="4700"/>
              <a:buNone/>
              <a:defRPr/>
            </a:lvl6pPr>
            <a:lvl7pPr lvl="6" algn="ctr" rtl="0">
              <a:spcBef>
                <a:spcPts val="0"/>
              </a:spcBef>
              <a:spcAft>
                <a:spcPts val="0"/>
              </a:spcAft>
              <a:buSzPts val="4700"/>
              <a:buNone/>
              <a:defRPr/>
            </a:lvl7pPr>
            <a:lvl8pPr lvl="7" algn="ctr" rtl="0">
              <a:spcBef>
                <a:spcPts val="0"/>
              </a:spcBef>
              <a:spcAft>
                <a:spcPts val="0"/>
              </a:spcAft>
              <a:buSzPts val="4700"/>
              <a:buNone/>
              <a:defRPr/>
            </a:lvl8pPr>
            <a:lvl9pPr lvl="8" algn="ctr" rtl="0">
              <a:spcBef>
                <a:spcPts val="0"/>
              </a:spcBef>
              <a:spcAft>
                <a:spcPts val="0"/>
              </a:spcAft>
              <a:buSzPts val="4700"/>
              <a:buNone/>
              <a:defRPr/>
            </a:lvl9pPr>
          </a:lstStyle>
          <a:p>
            <a:endParaRPr/>
          </a:p>
        </p:txBody>
      </p:sp>
      <p:grpSp>
        <p:nvGrpSpPr>
          <p:cNvPr id="232" name="Google Shape;232;g1429ae0bb6b_1_2739"/>
          <p:cNvGrpSpPr/>
          <p:nvPr/>
        </p:nvGrpSpPr>
        <p:grpSpPr>
          <a:xfrm flipH="1">
            <a:off x="10743964" y="227"/>
            <a:ext cx="1714389" cy="1439426"/>
            <a:chOff x="6527900" y="1494075"/>
            <a:chExt cx="514075" cy="431625"/>
          </a:xfrm>
        </p:grpSpPr>
        <p:sp>
          <p:nvSpPr>
            <p:cNvPr id="233" name="Google Shape;233;g1429ae0bb6b_1_2739"/>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 name="Google Shape;234;g1429ae0bb6b_1_2739"/>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 name="Google Shape;235;g1429ae0bb6b_1_2739"/>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6" name="Google Shape;236;g1429ae0bb6b_1_2739"/>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7" name="Google Shape;237;g1429ae0bb6b_1_2739"/>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8" name="Google Shape;238;g1429ae0bb6b_1_2739"/>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 name="Google Shape;239;g1429ae0bb6b_1_2739"/>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 name="Google Shape;240;g1429ae0bb6b_1_2739"/>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1" name="Google Shape;241;g1429ae0bb6b_1_2739"/>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2" name="Google Shape;242;g1429ae0bb6b_1_2739"/>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3" name="Google Shape;243;g1429ae0bb6b_1_2739"/>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 name="Google Shape;244;g1429ae0bb6b_1_2739"/>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 name="Google Shape;245;g1429ae0bb6b_1_2739"/>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 name="Google Shape;246;g1429ae0bb6b_1_2739"/>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 name="Google Shape;247;g1429ae0bb6b_1_2739"/>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 name="Google Shape;248;g1429ae0bb6b_1_2739"/>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 name="Google Shape;249;g1429ae0bb6b_1_2739"/>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 name="Google Shape;250;g1429ae0bb6b_1_2739"/>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 name="Google Shape;251;g1429ae0bb6b_1_2739"/>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 name="Google Shape;252;g1429ae0bb6b_1_2739"/>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 name="Google Shape;253;g1429ae0bb6b_1_2739"/>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 name="Google Shape;254;g1429ae0bb6b_1_2739"/>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 name="Google Shape;255;g1429ae0bb6b_1_2739"/>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 name="Google Shape;256;g1429ae0bb6b_1_2739"/>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7"/>
        <p:cNvGrpSpPr/>
        <p:nvPr/>
      </p:nvGrpSpPr>
      <p:grpSpPr>
        <a:xfrm>
          <a:off x="0" y="0"/>
          <a:ext cx="0" cy="0"/>
          <a:chOff x="0" y="0"/>
          <a:chExt cx="0" cy="0"/>
        </a:xfrm>
      </p:grpSpPr>
      <p:sp>
        <p:nvSpPr>
          <p:cNvPr id="258" name="Google Shape;258;g1429ae0bb6b_1_2766"/>
          <p:cNvSpPr txBox="1">
            <a:spLocks noGrp="1"/>
          </p:cNvSpPr>
          <p:nvPr>
            <p:ph type="title" hasCustomPrompt="1"/>
          </p:nvPr>
        </p:nvSpPr>
        <p:spPr>
          <a:xfrm>
            <a:off x="2208600" y="2352383"/>
            <a:ext cx="7774800" cy="1814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2800"/>
              <a:buNone/>
              <a:defRPr sz="10900"/>
            </a:lvl1pPr>
            <a:lvl2pPr lvl="1" algn="ctr" rtl="0">
              <a:spcBef>
                <a:spcPts val="0"/>
              </a:spcBef>
              <a:spcAft>
                <a:spcPts val="0"/>
              </a:spcAft>
              <a:buSzPts val="12800"/>
              <a:buNone/>
              <a:defRPr sz="12800"/>
            </a:lvl2pPr>
            <a:lvl3pPr lvl="2" algn="ctr" rtl="0">
              <a:spcBef>
                <a:spcPts val="0"/>
              </a:spcBef>
              <a:spcAft>
                <a:spcPts val="0"/>
              </a:spcAft>
              <a:buSzPts val="12800"/>
              <a:buNone/>
              <a:defRPr sz="12800"/>
            </a:lvl3pPr>
            <a:lvl4pPr lvl="3" algn="ctr" rtl="0">
              <a:spcBef>
                <a:spcPts val="0"/>
              </a:spcBef>
              <a:spcAft>
                <a:spcPts val="0"/>
              </a:spcAft>
              <a:buSzPts val="12800"/>
              <a:buNone/>
              <a:defRPr sz="12800"/>
            </a:lvl4pPr>
            <a:lvl5pPr lvl="4" algn="ctr" rtl="0">
              <a:spcBef>
                <a:spcPts val="0"/>
              </a:spcBef>
              <a:spcAft>
                <a:spcPts val="0"/>
              </a:spcAft>
              <a:buSzPts val="12800"/>
              <a:buNone/>
              <a:defRPr sz="12800"/>
            </a:lvl5pPr>
            <a:lvl6pPr lvl="5" algn="ctr" rtl="0">
              <a:spcBef>
                <a:spcPts val="0"/>
              </a:spcBef>
              <a:spcAft>
                <a:spcPts val="0"/>
              </a:spcAft>
              <a:buSzPts val="12800"/>
              <a:buNone/>
              <a:defRPr sz="12800"/>
            </a:lvl6pPr>
            <a:lvl7pPr lvl="6" algn="ctr" rtl="0">
              <a:spcBef>
                <a:spcPts val="0"/>
              </a:spcBef>
              <a:spcAft>
                <a:spcPts val="0"/>
              </a:spcAft>
              <a:buSzPts val="12800"/>
              <a:buNone/>
              <a:defRPr sz="12800"/>
            </a:lvl7pPr>
            <a:lvl8pPr lvl="7" algn="ctr" rtl="0">
              <a:spcBef>
                <a:spcPts val="0"/>
              </a:spcBef>
              <a:spcAft>
                <a:spcPts val="0"/>
              </a:spcAft>
              <a:buSzPts val="12800"/>
              <a:buNone/>
              <a:defRPr sz="12800"/>
            </a:lvl8pPr>
            <a:lvl9pPr lvl="8" algn="ctr" rtl="0">
              <a:spcBef>
                <a:spcPts val="0"/>
              </a:spcBef>
              <a:spcAft>
                <a:spcPts val="0"/>
              </a:spcAft>
              <a:buSzPts val="12800"/>
              <a:buNone/>
              <a:defRPr sz="12800"/>
            </a:lvl9pPr>
          </a:lstStyle>
          <a:p>
            <a:r>
              <a:t>xx%</a:t>
            </a:r>
          </a:p>
        </p:txBody>
      </p:sp>
      <p:sp>
        <p:nvSpPr>
          <p:cNvPr id="259" name="Google Shape;259;g1429ae0bb6b_1_2766"/>
          <p:cNvSpPr txBox="1">
            <a:spLocks noGrp="1"/>
          </p:cNvSpPr>
          <p:nvPr>
            <p:ph type="subTitle" idx="1"/>
          </p:nvPr>
        </p:nvSpPr>
        <p:spPr>
          <a:xfrm>
            <a:off x="2208600" y="4153617"/>
            <a:ext cx="7774800" cy="65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260" name="Google Shape;260;g1429ae0bb6b_1_2766"/>
          <p:cNvGrpSpPr/>
          <p:nvPr/>
        </p:nvGrpSpPr>
        <p:grpSpPr>
          <a:xfrm>
            <a:off x="-276155" y="227"/>
            <a:ext cx="1714389" cy="1439426"/>
            <a:chOff x="6527900" y="1494075"/>
            <a:chExt cx="514075" cy="431625"/>
          </a:xfrm>
        </p:grpSpPr>
        <p:sp>
          <p:nvSpPr>
            <p:cNvPr id="261" name="Google Shape;261;g1429ae0bb6b_1_2766"/>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2" name="Google Shape;262;g1429ae0bb6b_1_2766"/>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3" name="Google Shape;263;g1429ae0bb6b_1_2766"/>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4" name="Google Shape;264;g1429ae0bb6b_1_2766"/>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5" name="Google Shape;265;g1429ae0bb6b_1_2766"/>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6" name="Google Shape;266;g1429ae0bb6b_1_2766"/>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7" name="Google Shape;267;g1429ae0bb6b_1_2766"/>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8" name="Google Shape;268;g1429ae0bb6b_1_2766"/>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9" name="Google Shape;269;g1429ae0bb6b_1_2766"/>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 name="Google Shape;270;g1429ae0bb6b_1_2766"/>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 name="Google Shape;271;g1429ae0bb6b_1_2766"/>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 name="Google Shape;272;g1429ae0bb6b_1_2766"/>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 name="Google Shape;273;g1429ae0bb6b_1_2766"/>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 name="Google Shape;274;g1429ae0bb6b_1_2766"/>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 name="Google Shape;275;g1429ae0bb6b_1_2766"/>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 name="Google Shape;276;g1429ae0bb6b_1_2766"/>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7" name="Google Shape;277;g1429ae0bb6b_1_2766"/>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8" name="Google Shape;278;g1429ae0bb6b_1_2766"/>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9" name="Google Shape;279;g1429ae0bb6b_1_2766"/>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0" name="Google Shape;280;g1429ae0bb6b_1_2766"/>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1" name="Google Shape;281;g1429ae0bb6b_1_2766"/>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2" name="Google Shape;282;g1429ae0bb6b_1_2766"/>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3" name="Google Shape;283;g1429ae0bb6b_1_2766"/>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4" name="Google Shape;284;g1429ae0bb6b_1_2766"/>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85" name="Google Shape;285;g1429ae0bb6b_1_2766"/>
          <p:cNvGrpSpPr/>
          <p:nvPr/>
        </p:nvGrpSpPr>
        <p:grpSpPr>
          <a:xfrm flipH="1">
            <a:off x="10743964" y="227"/>
            <a:ext cx="1714389" cy="1439426"/>
            <a:chOff x="6527900" y="1494075"/>
            <a:chExt cx="514075" cy="431625"/>
          </a:xfrm>
        </p:grpSpPr>
        <p:sp>
          <p:nvSpPr>
            <p:cNvPr id="286" name="Google Shape;286;g1429ae0bb6b_1_2766"/>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7" name="Google Shape;287;g1429ae0bb6b_1_2766"/>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8" name="Google Shape;288;g1429ae0bb6b_1_2766"/>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9" name="Google Shape;289;g1429ae0bb6b_1_2766"/>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0" name="Google Shape;290;g1429ae0bb6b_1_2766"/>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1" name="Google Shape;291;g1429ae0bb6b_1_2766"/>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 name="Google Shape;292;g1429ae0bb6b_1_2766"/>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3" name="Google Shape;293;g1429ae0bb6b_1_2766"/>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4" name="Google Shape;294;g1429ae0bb6b_1_2766"/>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5" name="Google Shape;295;g1429ae0bb6b_1_2766"/>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6" name="Google Shape;296;g1429ae0bb6b_1_2766"/>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7" name="Google Shape;297;g1429ae0bb6b_1_2766"/>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8" name="Google Shape;298;g1429ae0bb6b_1_2766"/>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9" name="Google Shape;299;g1429ae0bb6b_1_2766"/>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0" name="Google Shape;300;g1429ae0bb6b_1_2766"/>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1" name="Google Shape;301;g1429ae0bb6b_1_2766"/>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2" name="Google Shape;302;g1429ae0bb6b_1_2766"/>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3" name="Google Shape;303;g1429ae0bb6b_1_2766"/>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4" name="Google Shape;304;g1429ae0bb6b_1_2766"/>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5" name="Google Shape;305;g1429ae0bb6b_1_2766"/>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6" name="Google Shape;306;g1429ae0bb6b_1_2766"/>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 name="Google Shape;307;g1429ae0bb6b_1_2766"/>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 name="Google Shape;308;g1429ae0bb6b_1_2766"/>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 name="Google Shape;309;g1429ae0bb6b_1_2766"/>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0"/>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_AND_BODY_1">
    <p:spTree>
      <p:nvGrpSpPr>
        <p:cNvPr id="1" name="Shape 311"/>
        <p:cNvGrpSpPr/>
        <p:nvPr/>
      </p:nvGrpSpPr>
      <p:grpSpPr>
        <a:xfrm>
          <a:off x="0" y="0"/>
          <a:ext cx="0" cy="0"/>
          <a:chOff x="0" y="0"/>
          <a:chExt cx="0" cy="0"/>
        </a:xfrm>
      </p:grpSpPr>
      <p:sp>
        <p:nvSpPr>
          <p:cNvPr id="312" name="Google Shape;312;g1429ae0bb6b_1_2820"/>
          <p:cNvSpPr txBox="1">
            <a:spLocks noGrp="1"/>
          </p:cNvSpPr>
          <p:nvPr>
            <p:ph type="body" idx="1"/>
          </p:nvPr>
        </p:nvSpPr>
        <p:spPr>
          <a:xfrm>
            <a:off x="960000" y="1705080"/>
            <a:ext cx="10272000" cy="1093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Font typeface="Arial"/>
              <a:buChar char="●"/>
              <a:defRPr/>
            </a:lvl1pPr>
            <a:lvl2pPr marL="914400" lvl="1" indent="-349250" rtl="0">
              <a:lnSpc>
                <a:spcPct val="115000"/>
              </a:lnSpc>
              <a:spcBef>
                <a:spcPts val="0"/>
              </a:spcBef>
              <a:spcAft>
                <a:spcPts val="0"/>
              </a:spcAft>
              <a:buSzPts val="1900"/>
              <a:buFont typeface="Arial"/>
              <a:buChar char="○"/>
              <a:defRPr/>
            </a:lvl2pPr>
            <a:lvl3pPr marL="1371600" lvl="2" indent="-349250" rtl="0">
              <a:lnSpc>
                <a:spcPct val="115000"/>
              </a:lnSpc>
              <a:spcBef>
                <a:spcPts val="0"/>
              </a:spcBef>
              <a:spcAft>
                <a:spcPts val="0"/>
              </a:spcAft>
              <a:buSzPts val="1900"/>
              <a:buFont typeface="Arial"/>
              <a:buChar char="■"/>
              <a:defRPr/>
            </a:lvl3pPr>
            <a:lvl4pPr marL="1828800" lvl="3" indent="-349250" rtl="0">
              <a:lnSpc>
                <a:spcPct val="115000"/>
              </a:lnSpc>
              <a:spcBef>
                <a:spcPts val="0"/>
              </a:spcBef>
              <a:spcAft>
                <a:spcPts val="0"/>
              </a:spcAft>
              <a:buSzPts val="1900"/>
              <a:buFont typeface="Arial"/>
              <a:buChar char="●"/>
              <a:defRPr/>
            </a:lvl4pPr>
            <a:lvl5pPr marL="2286000" lvl="4" indent="-349250" rtl="0">
              <a:lnSpc>
                <a:spcPct val="115000"/>
              </a:lnSpc>
              <a:spcBef>
                <a:spcPts val="0"/>
              </a:spcBef>
              <a:spcAft>
                <a:spcPts val="0"/>
              </a:spcAft>
              <a:buSzPts val="1900"/>
              <a:buFont typeface="Arial"/>
              <a:buChar char="○"/>
              <a:defRPr/>
            </a:lvl5pPr>
            <a:lvl6pPr marL="2743200" lvl="5" indent="-349250" rtl="0">
              <a:lnSpc>
                <a:spcPct val="115000"/>
              </a:lnSpc>
              <a:spcBef>
                <a:spcPts val="0"/>
              </a:spcBef>
              <a:spcAft>
                <a:spcPts val="0"/>
              </a:spcAft>
              <a:buSzPts val="1900"/>
              <a:buFont typeface="Arial"/>
              <a:buChar char="■"/>
              <a:defRPr/>
            </a:lvl6pPr>
            <a:lvl7pPr marL="3200400" lvl="6" indent="-349250" rtl="0">
              <a:lnSpc>
                <a:spcPct val="115000"/>
              </a:lnSpc>
              <a:spcBef>
                <a:spcPts val="0"/>
              </a:spcBef>
              <a:spcAft>
                <a:spcPts val="0"/>
              </a:spcAft>
              <a:buSzPts val="1900"/>
              <a:buFont typeface="Arial"/>
              <a:buChar char="●"/>
              <a:defRPr/>
            </a:lvl7pPr>
            <a:lvl8pPr marL="3657600" lvl="7" indent="-349250" rtl="0">
              <a:lnSpc>
                <a:spcPct val="115000"/>
              </a:lnSpc>
              <a:spcBef>
                <a:spcPts val="0"/>
              </a:spcBef>
              <a:spcAft>
                <a:spcPts val="0"/>
              </a:spcAft>
              <a:buSzPts val="1900"/>
              <a:buFont typeface="Arial"/>
              <a:buChar char="○"/>
              <a:defRPr/>
            </a:lvl8pPr>
            <a:lvl9pPr marL="4114800" lvl="8" indent="-349250" rtl="0">
              <a:lnSpc>
                <a:spcPct val="115000"/>
              </a:lnSpc>
              <a:spcBef>
                <a:spcPts val="0"/>
              </a:spcBef>
              <a:spcAft>
                <a:spcPts val="0"/>
              </a:spcAft>
              <a:buSzPts val="1900"/>
              <a:buFont typeface="Arial"/>
              <a:buChar char="■"/>
              <a:defRPr/>
            </a:lvl9pPr>
          </a:lstStyle>
          <a:p>
            <a:endParaRPr/>
          </a:p>
        </p:txBody>
      </p:sp>
      <p:sp>
        <p:nvSpPr>
          <p:cNvPr id="313" name="Google Shape;313;g1429ae0bb6b_1_2820"/>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14"/>
        <p:cNvGrpSpPr/>
        <p:nvPr/>
      </p:nvGrpSpPr>
      <p:grpSpPr>
        <a:xfrm>
          <a:off x="0" y="0"/>
          <a:ext cx="0" cy="0"/>
          <a:chOff x="0" y="0"/>
          <a:chExt cx="0" cy="0"/>
        </a:xfrm>
      </p:grpSpPr>
      <p:sp>
        <p:nvSpPr>
          <p:cNvPr id="315" name="Google Shape;315;g1429ae0bb6b_1_2823"/>
          <p:cNvSpPr txBox="1">
            <a:spLocks noGrp="1"/>
          </p:cNvSpPr>
          <p:nvPr>
            <p:ph type="subTitle" idx="1"/>
          </p:nvPr>
        </p:nvSpPr>
        <p:spPr>
          <a:xfrm>
            <a:off x="2713668" y="2343400"/>
            <a:ext cx="3813300" cy="6096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SzPts val="3300"/>
              <a:buFont typeface="Bebas Neue"/>
              <a:buNone/>
              <a:defRPr sz="2900">
                <a:latin typeface="Gloria Hallelujah"/>
                <a:ea typeface="Gloria Hallelujah"/>
                <a:cs typeface="Gloria Hallelujah"/>
                <a:sym typeface="Gloria Hallelujah"/>
              </a:defRPr>
            </a:lvl1pPr>
            <a:lvl2pPr lvl="1" algn="ctr" rtl="0">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316" name="Google Shape;316;g1429ae0bb6b_1_2823"/>
          <p:cNvSpPr txBox="1">
            <a:spLocks noGrp="1"/>
          </p:cNvSpPr>
          <p:nvPr>
            <p:ph type="subTitle" idx="2"/>
          </p:nvPr>
        </p:nvSpPr>
        <p:spPr>
          <a:xfrm>
            <a:off x="5675603" y="4235700"/>
            <a:ext cx="3813300" cy="609600"/>
          </a:xfrm>
          <a:prstGeom prst="rect">
            <a:avLst/>
          </a:prstGeom>
        </p:spPr>
        <p:txBody>
          <a:bodyPr spcFirstLastPara="1" wrap="square" lIns="121900" tIns="121900" rIns="121900" bIns="121900" anchor="ctr" anchorCtr="0">
            <a:noAutofit/>
          </a:bodyPr>
          <a:lstStyle>
            <a:lvl1pPr lvl="0" algn="r" rtl="0">
              <a:lnSpc>
                <a:spcPct val="100000"/>
              </a:lnSpc>
              <a:spcBef>
                <a:spcPts val="0"/>
              </a:spcBef>
              <a:spcAft>
                <a:spcPts val="0"/>
              </a:spcAft>
              <a:buSzPts val="3300"/>
              <a:buFont typeface="Bebas Neue"/>
              <a:buNone/>
              <a:defRPr sz="2900">
                <a:latin typeface="Gloria Hallelujah"/>
                <a:ea typeface="Gloria Hallelujah"/>
                <a:cs typeface="Gloria Hallelujah"/>
                <a:sym typeface="Gloria Hallelujah"/>
              </a:defRPr>
            </a:lvl1pPr>
            <a:lvl2pPr lvl="1" algn="ctr" rtl="0">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317" name="Google Shape;317;g1429ae0bb6b_1_2823"/>
          <p:cNvSpPr txBox="1">
            <a:spLocks noGrp="1"/>
          </p:cNvSpPr>
          <p:nvPr>
            <p:ph type="subTitle" idx="3"/>
          </p:nvPr>
        </p:nvSpPr>
        <p:spPr>
          <a:xfrm>
            <a:off x="2713667" y="2953000"/>
            <a:ext cx="3896400" cy="6396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18" name="Google Shape;318;g1429ae0bb6b_1_2823"/>
          <p:cNvSpPr txBox="1">
            <a:spLocks noGrp="1"/>
          </p:cNvSpPr>
          <p:nvPr>
            <p:ph type="subTitle" idx="4"/>
          </p:nvPr>
        </p:nvSpPr>
        <p:spPr>
          <a:xfrm>
            <a:off x="5592367" y="4845300"/>
            <a:ext cx="3896400" cy="6396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19" name="Google Shape;319;g1429ae0bb6b_1_2823"/>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320" name="Google Shape;320;g1429ae0bb6b_1_2823"/>
          <p:cNvGrpSpPr/>
          <p:nvPr/>
        </p:nvGrpSpPr>
        <p:grpSpPr>
          <a:xfrm>
            <a:off x="-276155" y="227"/>
            <a:ext cx="1714389" cy="1439426"/>
            <a:chOff x="6527900" y="1494075"/>
            <a:chExt cx="514075" cy="431625"/>
          </a:xfrm>
        </p:grpSpPr>
        <p:sp>
          <p:nvSpPr>
            <p:cNvPr id="321" name="Google Shape;321;g1429ae0bb6b_1_2823"/>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 name="Google Shape;322;g1429ae0bb6b_1_2823"/>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 name="Google Shape;323;g1429ae0bb6b_1_2823"/>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 name="Google Shape;324;g1429ae0bb6b_1_2823"/>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 name="Google Shape;325;g1429ae0bb6b_1_2823"/>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 name="Google Shape;326;g1429ae0bb6b_1_2823"/>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 name="Google Shape;327;g1429ae0bb6b_1_2823"/>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 name="Google Shape;328;g1429ae0bb6b_1_2823"/>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 name="Google Shape;329;g1429ae0bb6b_1_2823"/>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0" name="Google Shape;330;g1429ae0bb6b_1_2823"/>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 name="Google Shape;331;g1429ae0bb6b_1_2823"/>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2" name="Google Shape;332;g1429ae0bb6b_1_2823"/>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 name="Google Shape;333;g1429ae0bb6b_1_2823"/>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 name="Google Shape;334;g1429ae0bb6b_1_2823"/>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5" name="Google Shape;335;g1429ae0bb6b_1_2823"/>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6" name="Google Shape;336;g1429ae0bb6b_1_2823"/>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7" name="Google Shape;337;g1429ae0bb6b_1_2823"/>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8" name="Google Shape;338;g1429ae0bb6b_1_2823"/>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9" name="Google Shape;339;g1429ae0bb6b_1_2823"/>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0" name="Google Shape;340;g1429ae0bb6b_1_2823"/>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 name="Google Shape;341;g1429ae0bb6b_1_2823"/>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 name="Google Shape;342;g1429ae0bb6b_1_2823"/>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 name="Google Shape;343;g1429ae0bb6b_1_2823"/>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 name="Google Shape;344;g1429ae0bb6b_1_2823"/>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45"/>
        <p:cNvGrpSpPr/>
        <p:nvPr/>
      </p:nvGrpSpPr>
      <p:grpSpPr>
        <a:xfrm>
          <a:off x="0" y="0"/>
          <a:ext cx="0" cy="0"/>
          <a:chOff x="0" y="0"/>
          <a:chExt cx="0" cy="0"/>
        </a:xfrm>
      </p:grpSpPr>
      <p:sp>
        <p:nvSpPr>
          <p:cNvPr id="346" name="Google Shape;346;g1429ae0bb6b_1_2854"/>
          <p:cNvSpPr txBox="1">
            <a:spLocks noGrp="1"/>
          </p:cNvSpPr>
          <p:nvPr>
            <p:ph type="title"/>
          </p:nvPr>
        </p:nvSpPr>
        <p:spPr>
          <a:xfrm>
            <a:off x="6229200" y="3320033"/>
            <a:ext cx="5002800" cy="1219200"/>
          </a:xfrm>
          <a:prstGeom prst="rect">
            <a:avLst/>
          </a:prstGeom>
        </p:spPr>
        <p:txBody>
          <a:bodyPr spcFirstLastPara="1" wrap="square" lIns="121900" tIns="121900" rIns="121900" bIns="121900" anchor="ctr" anchorCtr="0">
            <a:noAutofit/>
          </a:bodyPr>
          <a:lstStyle>
            <a:lvl1pPr lvl="0" algn="r" rtl="0">
              <a:spcBef>
                <a:spcPts val="0"/>
              </a:spcBef>
              <a:spcAft>
                <a:spcPts val="0"/>
              </a:spcAft>
              <a:buSzPts val="4800"/>
              <a:buNone/>
              <a:defRPr sz="53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347" name="Google Shape;347;g1429ae0bb6b_1_2854"/>
          <p:cNvSpPr txBox="1">
            <a:spLocks noGrp="1"/>
          </p:cNvSpPr>
          <p:nvPr>
            <p:ph type="title" idx="2" hasCustomPrompt="1"/>
          </p:nvPr>
        </p:nvSpPr>
        <p:spPr>
          <a:xfrm>
            <a:off x="9659200" y="879800"/>
            <a:ext cx="15729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348" name="Google Shape;348;g1429ae0bb6b_1_2854"/>
          <p:cNvSpPr txBox="1">
            <a:spLocks noGrp="1"/>
          </p:cNvSpPr>
          <p:nvPr>
            <p:ph type="subTitle" idx="1"/>
          </p:nvPr>
        </p:nvSpPr>
        <p:spPr>
          <a:xfrm>
            <a:off x="6537600" y="4539233"/>
            <a:ext cx="4694400" cy="8535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SzPts val="1900"/>
              <a:buNone/>
              <a:defRPr sz="21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349"/>
        <p:cNvGrpSpPr/>
        <p:nvPr/>
      </p:nvGrpSpPr>
      <p:grpSpPr>
        <a:xfrm>
          <a:off x="0" y="0"/>
          <a:ext cx="0" cy="0"/>
          <a:chOff x="0" y="0"/>
          <a:chExt cx="0" cy="0"/>
        </a:xfrm>
      </p:grpSpPr>
      <p:sp>
        <p:nvSpPr>
          <p:cNvPr id="350" name="Google Shape;350;g1429ae0bb6b_1_2858"/>
          <p:cNvSpPr txBox="1">
            <a:spLocks noGrp="1"/>
          </p:cNvSpPr>
          <p:nvPr>
            <p:ph type="title"/>
          </p:nvPr>
        </p:nvSpPr>
        <p:spPr>
          <a:xfrm>
            <a:off x="3655233" y="3571783"/>
            <a:ext cx="5875500" cy="1219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53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351" name="Google Shape;351;g1429ae0bb6b_1_2858"/>
          <p:cNvSpPr txBox="1">
            <a:spLocks noGrp="1"/>
          </p:cNvSpPr>
          <p:nvPr>
            <p:ph type="title" idx="2" hasCustomPrompt="1"/>
          </p:nvPr>
        </p:nvSpPr>
        <p:spPr>
          <a:xfrm>
            <a:off x="5340400" y="1338718"/>
            <a:ext cx="15111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352" name="Google Shape;352;g1429ae0bb6b_1_2858"/>
          <p:cNvSpPr txBox="1">
            <a:spLocks noGrp="1"/>
          </p:cNvSpPr>
          <p:nvPr>
            <p:ph type="subTitle" idx="1"/>
          </p:nvPr>
        </p:nvSpPr>
        <p:spPr>
          <a:xfrm>
            <a:off x="3645000" y="4743517"/>
            <a:ext cx="4902000" cy="8535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1900"/>
              <a:buNone/>
              <a:defRPr sz="21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grpSp>
        <p:nvGrpSpPr>
          <p:cNvPr id="353" name="Google Shape;353;g1429ae0bb6b_1_2858"/>
          <p:cNvGrpSpPr/>
          <p:nvPr/>
        </p:nvGrpSpPr>
        <p:grpSpPr>
          <a:xfrm>
            <a:off x="-276155" y="227"/>
            <a:ext cx="1714389" cy="1439426"/>
            <a:chOff x="6527900" y="1494075"/>
            <a:chExt cx="514075" cy="431625"/>
          </a:xfrm>
        </p:grpSpPr>
        <p:sp>
          <p:nvSpPr>
            <p:cNvPr id="354" name="Google Shape;354;g1429ae0bb6b_1_2858"/>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5" name="Google Shape;355;g1429ae0bb6b_1_2858"/>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6" name="Google Shape;356;g1429ae0bb6b_1_2858"/>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7" name="Google Shape;357;g1429ae0bb6b_1_2858"/>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8" name="Google Shape;358;g1429ae0bb6b_1_2858"/>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9" name="Google Shape;359;g1429ae0bb6b_1_2858"/>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0" name="Google Shape;360;g1429ae0bb6b_1_2858"/>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1" name="Google Shape;361;g1429ae0bb6b_1_2858"/>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2" name="Google Shape;362;g1429ae0bb6b_1_2858"/>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3" name="Google Shape;363;g1429ae0bb6b_1_2858"/>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4" name="Google Shape;364;g1429ae0bb6b_1_2858"/>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5" name="Google Shape;365;g1429ae0bb6b_1_2858"/>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6" name="Google Shape;366;g1429ae0bb6b_1_2858"/>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7" name="Google Shape;367;g1429ae0bb6b_1_2858"/>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8" name="Google Shape;368;g1429ae0bb6b_1_2858"/>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9" name="Google Shape;369;g1429ae0bb6b_1_2858"/>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0" name="Google Shape;370;g1429ae0bb6b_1_2858"/>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1" name="Google Shape;371;g1429ae0bb6b_1_2858"/>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2" name="Google Shape;372;g1429ae0bb6b_1_2858"/>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3" name="Google Shape;373;g1429ae0bb6b_1_2858"/>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4" name="Google Shape;374;g1429ae0bb6b_1_2858"/>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5" name="Google Shape;375;g1429ae0bb6b_1_2858"/>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6" name="Google Shape;376;g1429ae0bb6b_1_2858"/>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7" name="Google Shape;377;g1429ae0bb6b_1_2858"/>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78" name="Google Shape;378;g1429ae0bb6b_1_2858"/>
          <p:cNvGrpSpPr/>
          <p:nvPr/>
        </p:nvGrpSpPr>
        <p:grpSpPr>
          <a:xfrm flipH="1">
            <a:off x="10743964" y="227"/>
            <a:ext cx="1714389" cy="1439426"/>
            <a:chOff x="6527900" y="1494075"/>
            <a:chExt cx="514075" cy="431625"/>
          </a:xfrm>
        </p:grpSpPr>
        <p:sp>
          <p:nvSpPr>
            <p:cNvPr id="379" name="Google Shape;379;g1429ae0bb6b_1_2858"/>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0" name="Google Shape;380;g1429ae0bb6b_1_2858"/>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1" name="Google Shape;381;g1429ae0bb6b_1_2858"/>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2" name="Google Shape;382;g1429ae0bb6b_1_2858"/>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 name="Google Shape;383;g1429ae0bb6b_1_2858"/>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 name="Google Shape;384;g1429ae0bb6b_1_2858"/>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5" name="Google Shape;385;g1429ae0bb6b_1_2858"/>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6" name="Google Shape;386;g1429ae0bb6b_1_2858"/>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7" name="Google Shape;387;g1429ae0bb6b_1_2858"/>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8" name="Google Shape;388;g1429ae0bb6b_1_2858"/>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 name="Google Shape;389;g1429ae0bb6b_1_2858"/>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0" name="Google Shape;390;g1429ae0bb6b_1_2858"/>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 name="Google Shape;391;g1429ae0bb6b_1_2858"/>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2" name="Google Shape;392;g1429ae0bb6b_1_2858"/>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3" name="Google Shape;393;g1429ae0bb6b_1_2858"/>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4" name="Google Shape;394;g1429ae0bb6b_1_2858"/>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5" name="Google Shape;395;g1429ae0bb6b_1_2858"/>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6" name="Google Shape;396;g1429ae0bb6b_1_2858"/>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 name="Google Shape;397;g1429ae0bb6b_1_2858"/>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8" name="Google Shape;398;g1429ae0bb6b_1_2858"/>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9" name="Google Shape;399;g1429ae0bb6b_1_2858"/>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0" name="Google Shape;400;g1429ae0bb6b_1_2858"/>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1" name="Google Shape;401;g1429ae0bb6b_1_2858"/>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2" name="Google Shape;402;g1429ae0bb6b_1_2858"/>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03"/>
        <p:cNvGrpSpPr/>
        <p:nvPr/>
      </p:nvGrpSpPr>
      <p:grpSpPr>
        <a:xfrm>
          <a:off x="0" y="0"/>
          <a:ext cx="0" cy="0"/>
          <a:chOff x="0" y="0"/>
          <a:chExt cx="0" cy="0"/>
        </a:xfrm>
      </p:grpSpPr>
      <p:sp>
        <p:nvSpPr>
          <p:cNvPr id="404" name="Google Shape;404;g1429ae0bb6b_1_2912"/>
          <p:cNvSpPr txBox="1">
            <a:spLocks noGrp="1"/>
          </p:cNvSpPr>
          <p:nvPr>
            <p:ph type="title"/>
          </p:nvPr>
        </p:nvSpPr>
        <p:spPr>
          <a:xfrm>
            <a:off x="1085000" y="3754845"/>
            <a:ext cx="2682300" cy="10164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200"/>
              <a:buNone/>
              <a:defRPr sz="29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05" name="Google Shape;405;g1429ae0bb6b_1_2912"/>
          <p:cNvSpPr txBox="1">
            <a:spLocks noGrp="1"/>
          </p:cNvSpPr>
          <p:nvPr>
            <p:ph type="title" idx="2" hasCustomPrompt="1"/>
          </p:nvPr>
        </p:nvSpPr>
        <p:spPr>
          <a:xfrm>
            <a:off x="1694000" y="2441400"/>
            <a:ext cx="1464300" cy="791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000"/>
              <a:buNone/>
              <a:defRPr sz="53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406" name="Google Shape;406;g1429ae0bb6b_1_2912"/>
          <p:cNvSpPr txBox="1">
            <a:spLocks noGrp="1"/>
          </p:cNvSpPr>
          <p:nvPr>
            <p:ph type="subTitle" idx="1"/>
          </p:nvPr>
        </p:nvSpPr>
        <p:spPr>
          <a:xfrm>
            <a:off x="960000" y="4704755"/>
            <a:ext cx="2932500" cy="916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rtl="0">
              <a:lnSpc>
                <a:spcPct val="100000"/>
              </a:lnSpc>
              <a:spcBef>
                <a:spcPts val="0"/>
              </a:spcBef>
              <a:spcAft>
                <a:spcPts val="0"/>
              </a:spcAft>
              <a:buSzPts val="1900"/>
              <a:buNone/>
              <a:defRPr/>
            </a:lvl2pPr>
            <a:lvl3pPr lvl="2" rtl="0">
              <a:lnSpc>
                <a:spcPct val="100000"/>
              </a:lnSpc>
              <a:spcBef>
                <a:spcPts val="0"/>
              </a:spcBef>
              <a:spcAft>
                <a:spcPts val="0"/>
              </a:spcAft>
              <a:buSzPts val="1900"/>
              <a:buNone/>
              <a:defRPr/>
            </a:lvl3pPr>
            <a:lvl4pPr lvl="3" rtl="0">
              <a:lnSpc>
                <a:spcPct val="100000"/>
              </a:lnSpc>
              <a:spcBef>
                <a:spcPts val="0"/>
              </a:spcBef>
              <a:spcAft>
                <a:spcPts val="0"/>
              </a:spcAft>
              <a:buSzPts val="1900"/>
              <a:buNone/>
              <a:defRPr/>
            </a:lvl4pPr>
            <a:lvl5pPr lvl="4" rtl="0">
              <a:lnSpc>
                <a:spcPct val="100000"/>
              </a:lnSpc>
              <a:spcBef>
                <a:spcPts val="0"/>
              </a:spcBef>
              <a:spcAft>
                <a:spcPts val="0"/>
              </a:spcAft>
              <a:buSzPts val="1900"/>
              <a:buNone/>
              <a:defRPr/>
            </a:lvl5pPr>
            <a:lvl6pPr lvl="5" rtl="0">
              <a:lnSpc>
                <a:spcPct val="100000"/>
              </a:lnSpc>
              <a:spcBef>
                <a:spcPts val="0"/>
              </a:spcBef>
              <a:spcAft>
                <a:spcPts val="0"/>
              </a:spcAft>
              <a:buSzPts val="1900"/>
              <a:buNone/>
              <a:defRPr/>
            </a:lvl6pPr>
            <a:lvl7pPr lvl="6" rtl="0">
              <a:lnSpc>
                <a:spcPct val="100000"/>
              </a:lnSpc>
              <a:spcBef>
                <a:spcPts val="0"/>
              </a:spcBef>
              <a:spcAft>
                <a:spcPts val="0"/>
              </a:spcAft>
              <a:buSzPts val="1900"/>
              <a:buNone/>
              <a:defRPr/>
            </a:lvl7pPr>
            <a:lvl8pPr lvl="7" rtl="0">
              <a:lnSpc>
                <a:spcPct val="100000"/>
              </a:lnSpc>
              <a:spcBef>
                <a:spcPts val="0"/>
              </a:spcBef>
              <a:spcAft>
                <a:spcPts val="0"/>
              </a:spcAft>
              <a:buSzPts val="1900"/>
              <a:buNone/>
              <a:defRPr/>
            </a:lvl8pPr>
            <a:lvl9pPr lvl="8" rtl="0">
              <a:lnSpc>
                <a:spcPct val="100000"/>
              </a:lnSpc>
              <a:spcBef>
                <a:spcPts val="0"/>
              </a:spcBef>
              <a:spcAft>
                <a:spcPts val="0"/>
              </a:spcAft>
              <a:buSzPts val="1900"/>
              <a:buNone/>
              <a:defRPr/>
            </a:lvl9pPr>
          </a:lstStyle>
          <a:p>
            <a:endParaRPr/>
          </a:p>
        </p:txBody>
      </p:sp>
      <p:sp>
        <p:nvSpPr>
          <p:cNvPr id="407" name="Google Shape;407;g1429ae0bb6b_1_2912"/>
          <p:cNvSpPr txBox="1">
            <a:spLocks noGrp="1"/>
          </p:cNvSpPr>
          <p:nvPr>
            <p:ph type="title" idx="3"/>
          </p:nvPr>
        </p:nvSpPr>
        <p:spPr>
          <a:xfrm>
            <a:off x="4879800" y="3754845"/>
            <a:ext cx="2682300" cy="10164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200"/>
              <a:buNone/>
              <a:defRPr sz="29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08" name="Google Shape;408;g1429ae0bb6b_1_2912"/>
          <p:cNvSpPr txBox="1">
            <a:spLocks noGrp="1"/>
          </p:cNvSpPr>
          <p:nvPr>
            <p:ph type="title" idx="4" hasCustomPrompt="1"/>
          </p:nvPr>
        </p:nvSpPr>
        <p:spPr>
          <a:xfrm>
            <a:off x="5488800" y="2441400"/>
            <a:ext cx="1464300" cy="791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000"/>
              <a:buNone/>
              <a:defRPr sz="53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409" name="Google Shape;409;g1429ae0bb6b_1_2912"/>
          <p:cNvSpPr txBox="1">
            <a:spLocks noGrp="1"/>
          </p:cNvSpPr>
          <p:nvPr>
            <p:ph type="subTitle" idx="5"/>
          </p:nvPr>
        </p:nvSpPr>
        <p:spPr>
          <a:xfrm>
            <a:off x="4754800" y="4704755"/>
            <a:ext cx="2932500" cy="916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rtl="0">
              <a:lnSpc>
                <a:spcPct val="100000"/>
              </a:lnSpc>
              <a:spcBef>
                <a:spcPts val="0"/>
              </a:spcBef>
              <a:spcAft>
                <a:spcPts val="0"/>
              </a:spcAft>
              <a:buSzPts val="1900"/>
              <a:buNone/>
              <a:defRPr/>
            </a:lvl2pPr>
            <a:lvl3pPr lvl="2" rtl="0">
              <a:lnSpc>
                <a:spcPct val="100000"/>
              </a:lnSpc>
              <a:spcBef>
                <a:spcPts val="0"/>
              </a:spcBef>
              <a:spcAft>
                <a:spcPts val="0"/>
              </a:spcAft>
              <a:buSzPts val="1900"/>
              <a:buNone/>
              <a:defRPr/>
            </a:lvl3pPr>
            <a:lvl4pPr lvl="3" rtl="0">
              <a:lnSpc>
                <a:spcPct val="100000"/>
              </a:lnSpc>
              <a:spcBef>
                <a:spcPts val="0"/>
              </a:spcBef>
              <a:spcAft>
                <a:spcPts val="0"/>
              </a:spcAft>
              <a:buSzPts val="1900"/>
              <a:buNone/>
              <a:defRPr/>
            </a:lvl4pPr>
            <a:lvl5pPr lvl="4" rtl="0">
              <a:lnSpc>
                <a:spcPct val="100000"/>
              </a:lnSpc>
              <a:spcBef>
                <a:spcPts val="0"/>
              </a:spcBef>
              <a:spcAft>
                <a:spcPts val="0"/>
              </a:spcAft>
              <a:buSzPts val="1900"/>
              <a:buNone/>
              <a:defRPr/>
            </a:lvl5pPr>
            <a:lvl6pPr lvl="5" rtl="0">
              <a:lnSpc>
                <a:spcPct val="100000"/>
              </a:lnSpc>
              <a:spcBef>
                <a:spcPts val="0"/>
              </a:spcBef>
              <a:spcAft>
                <a:spcPts val="0"/>
              </a:spcAft>
              <a:buSzPts val="1900"/>
              <a:buNone/>
              <a:defRPr/>
            </a:lvl6pPr>
            <a:lvl7pPr lvl="6" rtl="0">
              <a:lnSpc>
                <a:spcPct val="100000"/>
              </a:lnSpc>
              <a:spcBef>
                <a:spcPts val="0"/>
              </a:spcBef>
              <a:spcAft>
                <a:spcPts val="0"/>
              </a:spcAft>
              <a:buSzPts val="1900"/>
              <a:buNone/>
              <a:defRPr/>
            </a:lvl7pPr>
            <a:lvl8pPr lvl="7" rtl="0">
              <a:lnSpc>
                <a:spcPct val="100000"/>
              </a:lnSpc>
              <a:spcBef>
                <a:spcPts val="0"/>
              </a:spcBef>
              <a:spcAft>
                <a:spcPts val="0"/>
              </a:spcAft>
              <a:buSzPts val="1900"/>
              <a:buNone/>
              <a:defRPr/>
            </a:lvl8pPr>
            <a:lvl9pPr lvl="8" rtl="0">
              <a:lnSpc>
                <a:spcPct val="100000"/>
              </a:lnSpc>
              <a:spcBef>
                <a:spcPts val="0"/>
              </a:spcBef>
              <a:spcAft>
                <a:spcPts val="0"/>
              </a:spcAft>
              <a:buSzPts val="1900"/>
              <a:buNone/>
              <a:defRPr/>
            </a:lvl9pPr>
          </a:lstStyle>
          <a:p>
            <a:endParaRPr/>
          </a:p>
        </p:txBody>
      </p:sp>
      <p:sp>
        <p:nvSpPr>
          <p:cNvPr id="410" name="Google Shape;410;g1429ae0bb6b_1_2912"/>
          <p:cNvSpPr txBox="1">
            <a:spLocks noGrp="1"/>
          </p:cNvSpPr>
          <p:nvPr>
            <p:ph type="title" idx="6"/>
          </p:nvPr>
        </p:nvSpPr>
        <p:spPr>
          <a:xfrm>
            <a:off x="8424600" y="3754845"/>
            <a:ext cx="2682300" cy="10164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200"/>
              <a:buNone/>
              <a:defRPr sz="29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11" name="Google Shape;411;g1429ae0bb6b_1_2912"/>
          <p:cNvSpPr txBox="1">
            <a:spLocks noGrp="1"/>
          </p:cNvSpPr>
          <p:nvPr>
            <p:ph type="title" idx="7" hasCustomPrompt="1"/>
          </p:nvPr>
        </p:nvSpPr>
        <p:spPr>
          <a:xfrm>
            <a:off x="9033600" y="2441400"/>
            <a:ext cx="1464300" cy="791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000"/>
              <a:buNone/>
              <a:defRPr sz="53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412" name="Google Shape;412;g1429ae0bb6b_1_2912"/>
          <p:cNvSpPr txBox="1">
            <a:spLocks noGrp="1"/>
          </p:cNvSpPr>
          <p:nvPr>
            <p:ph type="subTitle" idx="8"/>
          </p:nvPr>
        </p:nvSpPr>
        <p:spPr>
          <a:xfrm>
            <a:off x="8299600" y="4704755"/>
            <a:ext cx="2932500" cy="916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rtl="0">
              <a:lnSpc>
                <a:spcPct val="100000"/>
              </a:lnSpc>
              <a:spcBef>
                <a:spcPts val="0"/>
              </a:spcBef>
              <a:spcAft>
                <a:spcPts val="0"/>
              </a:spcAft>
              <a:buSzPts val="1900"/>
              <a:buNone/>
              <a:defRPr/>
            </a:lvl2pPr>
            <a:lvl3pPr lvl="2" rtl="0">
              <a:lnSpc>
                <a:spcPct val="100000"/>
              </a:lnSpc>
              <a:spcBef>
                <a:spcPts val="0"/>
              </a:spcBef>
              <a:spcAft>
                <a:spcPts val="0"/>
              </a:spcAft>
              <a:buSzPts val="1900"/>
              <a:buNone/>
              <a:defRPr/>
            </a:lvl3pPr>
            <a:lvl4pPr lvl="3" rtl="0">
              <a:lnSpc>
                <a:spcPct val="100000"/>
              </a:lnSpc>
              <a:spcBef>
                <a:spcPts val="0"/>
              </a:spcBef>
              <a:spcAft>
                <a:spcPts val="0"/>
              </a:spcAft>
              <a:buSzPts val="1900"/>
              <a:buNone/>
              <a:defRPr/>
            </a:lvl4pPr>
            <a:lvl5pPr lvl="4" rtl="0">
              <a:lnSpc>
                <a:spcPct val="100000"/>
              </a:lnSpc>
              <a:spcBef>
                <a:spcPts val="0"/>
              </a:spcBef>
              <a:spcAft>
                <a:spcPts val="0"/>
              </a:spcAft>
              <a:buSzPts val="1900"/>
              <a:buNone/>
              <a:defRPr/>
            </a:lvl5pPr>
            <a:lvl6pPr lvl="5" rtl="0">
              <a:lnSpc>
                <a:spcPct val="100000"/>
              </a:lnSpc>
              <a:spcBef>
                <a:spcPts val="0"/>
              </a:spcBef>
              <a:spcAft>
                <a:spcPts val="0"/>
              </a:spcAft>
              <a:buSzPts val="1900"/>
              <a:buNone/>
              <a:defRPr/>
            </a:lvl6pPr>
            <a:lvl7pPr lvl="6" rtl="0">
              <a:lnSpc>
                <a:spcPct val="100000"/>
              </a:lnSpc>
              <a:spcBef>
                <a:spcPts val="0"/>
              </a:spcBef>
              <a:spcAft>
                <a:spcPts val="0"/>
              </a:spcAft>
              <a:buSzPts val="1900"/>
              <a:buNone/>
              <a:defRPr/>
            </a:lvl7pPr>
            <a:lvl8pPr lvl="7" rtl="0">
              <a:lnSpc>
                <a:spcPct val="100000"/>
              </a:lnSpc>
              <a:spcBef>
                <a:spcPts val="0"/>
              </a:spcBef>
              <a:spcAft>
                <a:spcPts val="0"/>
              </a:spcAft>
              <a:buSzPts val="1900"/>
              <a:buNone/>
              <a:defRPr/>
            </a:lvl8pPr>
            <a:lvl9pPr lvl="8" rtl="0">
              <a:lnSpc>
                <a:spcPct val="100000"/>
              </a:lnSpc>
              <a:spcBef>
                <a:spcPts val="0"/>
              </a:spcBef>
              <a:spcAft>
                <a:spcPts val="0"/>
              </a:spcAft>
              <a:buSzPts val="1900"/>
              <a:buNone/>
              <a:defRPr/>
            </a:lvl9pPr>
          </a:lstStyle>
          <a:p>
            <a:endParaRPr/>
          </a:p>
        </p:txBody>
      </p:sp>
      <p:sp>
        <p:nvSpPr>
          <p:cNvPr id="413" name="Google Shape;413;g1429ae0bb6b_1_2912"/>
          <p:cNvSpPr txBox="1">
            <a:spLocks noGrp="1"/>
          </p:cNvSpPr>
          <p:nvPr>
            <p:ph type="title" idx="9"/>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414" name="Google Shape;414;g1429ae0bb6b_1_2912"/>
          <p:cNvGrpSpPr/>
          <p:nvPr/>
        </p:nvGrpSpPr>
        <p:grpSpPr>
          <a:xfrm flipH="1">
            <a:off x="10810997" y="227"/>
            <a:ext cx="1714389" cy="1439426"/>
            <a:chOff x="6527900" y="1494075"/>
            <a:chExt cx="514075" cy="431625"/>
          </a:xfrm>
        </p:grpSpPr>
        <p:sp>
          <p:nvSpPr>
            <p:cNvPr id="415" name="Google Shape;415;g1429ae0bb6b_1_2912"/>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6" name="Google Shape;416;g1429ae0bb6b_1_2912"/>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7" name="Google Shape;417;g1429ae0bb6b_1_2912"/>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8" name="Google Shape;418;g1429ae0bb6b_1_2912"/>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 name="Google Shape;419;g1429ae0bb6b_1_2912"/>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0" name="Google Shape;420;g1429ae0bb6b_1_2912"/>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1" name="Google Shape;421;g1429ae0bb6b_1_2912"/>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 name="Google Shape;422;g1429ae0bb6b_1_2912"/>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3" name="Google Shape;423;g1429ae0bb6b_1_2912"/>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4" name="Google Shape;424;g1429ae0bb6b_1_2912"/>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5" name="Google Shape;425;g1429ae0bb6b_1_2912"/>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6" name="Google Shape;426;g1429ae0bb6b_1_2912"/>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7" name="Google Shape;427;g1429ae0bb6b_1_2912"/>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8" name="Google Shape;428;g1429ae0bb6b_1_2912"/>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9" name="Google Shape;429;g1429ae0bb6b_1_2912"/>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0" name="Google Shape;430;g1429ae0bb6b_1_2912"/>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1" name="Google Shape;431;g1429ae0bb6b_1_2912"/>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2" name="Google Shape;432;g1429ae0bb6b_1_2912"/>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3" name="Google Shape;433;g1429ae0bb6b_1_2912"/>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4" name="Google Shape;434;g1429ae0bb6b_1_2912"/>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5" name="Google Shape;435;g1429ae0bb6b_1_2912"/>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6" name="Google Shape;436;g1429ae0bb6b_1_2912"/>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7" name="Google Shape;437;g1429ae0bb6b_1_2912"/>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8" name="Google Shape;438;g1429ae0bb6b_1_2912"/>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39" name="Google Shape;439;g1429ae0bb6b_1_2912"/>
          <p:cNvGrpSpPr/>
          <p:nvPr/>
        </p:nvGrpSpPr>
        <p:grpSpPr>
          <a:xfrm flipH="1">
            <a:off x="-574590" y="4954035"/>
            <a:ext cx="1779684" cy="2046260"/>
            <a:chOff x="2999175" y="3375638"/>
            <a:chExt cx="750700" cy="1013050"/>
          </a:xfrm>
        </p:grpSpPr>
        <p:sp>
          <p:nvSpPr>
            <p:cNvPr id="440" name="Google Shape;440;g1429ae0bb6b_1_2912"/>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1" name="Google Shape;441;g1429ae0bb6b_1_2912"/>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2" name="Google Shape;442;g1429ae0bb6b_1_2912"/>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3" name="Google Shape;443;g1429ae0bb6b_1_2912"/>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4" name="Google Shape;444;g1429ae0bb6b_1_2912"/>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 name="Google Shape;445;g1429ae0bb6b_1_2912"/>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446"/>
        <p:cNvGrpSpPr/>
        <p:nvPr/>
      </p:nvGrpSpPr>
      <p:grpSpPr>
        <a:xfrm>
          <a:off x="0" y="0"/>
          <a:ext cx="0" cy="0"/>
          <a:chOff x="0" y="0"/>
          <a:chExt cx="0" cy="0"/>
        </a:xfrm>
      </p:grpSpPr>
      <p:sp>
        <p:nvSpPr>
          <p:cNvPr id="447" name="Google Shape;447;g1429ae0bb6b_1_2955"/>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448" name="Google Shape;448;g1429ae0bb6b_1_2955"/>
          <p:cNvGrpSpPr/>
          <p:nvPr/>
        </p:nvGrpSpPr>
        <p:grpSpPr>
          <a:xfrm>
            <a:off x="-276155" y="227"/>
            <a:ext cx="1714389" cy="1439426"/>
            <a:chOff x="6527900" y="1494075"/>
            <a:chExt cx="514075" cy="431625"/>
          </a:xfrm>
        </p:grpSpPr>
        <p:sp>
          <p:nvSpPr>
            <p:cNvPr id="449" name="Google Shape;449;g1429ae0bb6b_1_2955"/>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0" name="Google Shape;450;g1429ae0bb6b_1_2955"/>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1" name="Google Shape;451;g1429ae0bb6b_1_2955"/>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2" name="Google Shape;452;g1429ae0bb6b_1_2955"/>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3" name="Google Shape;453;g1429ae0bb6b_1_2955"/>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4" name="Google Shape;454;g1429ae0bb6b_1_2955"/>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5" name="Google Shape;455;g1429ae0bb6b_1_2955"/>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6" name="Google Shape;456;g1429ae0bb6b_1_2955"/>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7" name="Google Shape;457;g1429ae0bb6b_1_2955"/>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8" name="Google Shape;458;g1429ae0bb6b_1_2955"/>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9" name="Google Shape;459;g1429ae0bb6b_1_2955"/>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0" name="Google Shape;460;g1429ae0bb6b_1_2955"/>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1" name="Google Shape;461;g1429ae0bb6b_1_2955"/>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2" name="Google Shape;462;g1429ae0bb6b_1_2955"/>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3" name="Google Shape;463;g1429ae0bb6b_1_2955"/>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4" name="Google Shape;464;g1429ae0bb6b_1_2955"/>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5" name="Google Shape;465;g1429ae0bb6b_1_2955"/>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6" name="Google Shape;466;g1429ae0bb6b_1_2955"/>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 name="Google Shape;467;g1429ae0bb6b_1_2955"/>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 name="Google Shape;468;g1429ae0bb6b_1_2955"/>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9" name="Google Shape;469;g1429ae0bb6b_1_2955"/>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0" name="Google Shape;470;g1429ae0bb6b_1_2955"/>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 name="Google Shape;471;g1429ae0bb6b_1_2955"/>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2" name="Google Shape;472;g1429ae0bb6b_1_2955"/>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73" name="Google Shape;473;g1429ae0bb6b_1_2955"/>
          <p:cNvGrpSpPr/>
          <p:nvPr/>
        </p:nvGrpSpPr>
        <p:grpSpPr>
          <a:xfrm flipH="1">
            <a:off x="10732344" y="227"/>
            <a:ext cx="1714389" cy="1439426"/>
            <a:chOff x="6527900" y="1494075"/>
            <a:chExt cx="514075" cy="431625"/>
          </a:xfrm>
        </p:grpSpPr>
        <p:sp>
          <p:nvSpPr>
            <p:cNvPr id="474" name="Google Shape;474;g1429ae0bb6b_1_2955"/>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5" name="Google Shape;475;g1429ae0bb6b_1_2955"/>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6" name="Google Shape;476;g1429ae0bb6b_1_2955"/>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7" name="Google Shape;477;g1429ae0bb6b_1_2955"/>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8" name="Google Shape;478;g1429ae0bb6b_1_2955"/>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9" name="Google Shape;479;g1429ae0bb6b_1_2955"/>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0" name="Google Shape;480;g1429ae0bb6b_1_2955"/>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1" name="Google Shape;481;g1429ae0bb6b_1_2955"/>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2" name="Google Shape;482;g1429ae0bb6b_1_2955"/>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3" name="Google Shape;483;g1429ae0bb6b_1_2955"/>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4" name="Google Shape;484;g1429ae0bb6b_1_2955"/>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5" name="Google Shape;485;g1429ae0bb6b_1_2955"/>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6" name="Google Shape;486;g1429ae0bb6b_1_2955"/>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7" name="Google Shape;487;g1429ae0bb6b_1_2955"/>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8" name="Google Shape;488;g1429ae0bb6b_1_2955"/>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9" name="Google Shape;489;g1429ae0bb6b_1_2955"/>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0" name="Google Shape;490;g1429ae0bb6b_1_2955"/>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1" name="Google Shape;491;g1429ae0bb6b_1_2955"/>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2" name="Google Shape;492;g1429ae0bb6b_1_2955"/>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3" name="Google Shape;493;g1429ae0bb6b_1_2955"/>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4" name="Google Shape;494;g1429ae0bb6b_1_2955"/>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5" name="Google Shape;495;g1429ae0bb6b_1_2955"/>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6" name="Google Shape;496;g1429ae0bb6b_1_2955"/>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7" name="Google Shape;497;g1429ae0bb6b_1_2955"/>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98"/>
        <p:cNvGrpSpPr/>
        <p:nvPr/>
      </p:nvGrpSpPr>
      <p:grpSpPr>
        <a:xfrm>
          <a:off x="0" y="0"/>
          <a:ext cx="0" cy="0"/>
          <a:chOff x="0" y="0"/>
          <a:chExt cx="0" cy="0"/>
        </a:xfrm>
      </p:grpSpPr>
      <p:sp>
        <p:nvSpPr>
          <p:cNvPr id="499" name="Google Shape;499;g1429ae0bb6b_1_3007"/>
          <p:cNvSpPr txBox="1">
            <a:spLocks noGrp="1"/>
          </p:cNvSpPr>
          <p:nvPr>
            <p:ph type="title"/>
          </p:nvPr>
        </p:nvSpPr>
        <p:spPr>
          <a:xfrm>
            <a:off x="6591567" y="3860667"/>
            <a:ext cx="4233900" cy="709200"/>
          </a:xfrm>
          <a:prstGeom prst="rect">
            <a:avLst/>
          </a:prstGeom>
        </p:spPr>
        <p:txBody>
          <a:bodyPr spcFirstLastPara="1" wrap="square" lIns="121900" tIns="121900" rIns="121900" bIns="121900" anchor="ctr" anchorCtr="0">
            <a:noAutofit/>
          </a:bodyPr>
          <a:lstStyle>
            <a:lvl1pPr lvl="0" algn="r" rtl="0">
              <a:spcBef>
                <a:spcPts val="0"/>
              </a:spcBef>
              <a:spcAft>
                <a:spcPts val="0"/>
              </a:spcAft>
              <a:buSzPts val="4000"/>
              <a:buNone/>
              <a:defRPr sz="29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500" name="Google Shape;500;g1429ae0bb6b_1_3007"/>
          <p:cNvSpPr txBox="1">
            <a:spLocks noGrp="1"/>
          </p:cNvSpPr>
          <p:nvPr>
            <p:ph type="subTitle" idx="1"/>
          </p:nvPr>
        </p:nvSpPr>
        <p:spPr>
          <a:xfrm>
            <a:off x="1467967" y="1824750"/>
            <a:ext cx="8272800" cy="19143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SzPts val="3300"/>
              <a:buNone/>
              <a:defRPr sz="3300"/>
            </a:lvl1pPr>
            <a:lvl2pPr lvl="1" algn="ctr" rtl="0">
              <a:lnSpc>
                <a:spcPct val="100000"/>
              </a:lnSpc>
              <a:spcBef>
                <a:spcPts val="0"/>
              </a:spcBef>
              <a:spcAft>
                <a:spcPts val="0"/>
              </a:spcAft>
              <a:buSzPts val="3300"/>
              <a:buNone/>
              <a:defRPr sz="3300"/>
            </a:lvl2pPr>
            <a:lvl3pPr lvl="2" algn="ctr" rtl="0">
              <a:lnSpc>
                <a:spcPct val="100000"/>
              </a:lnSpc>
              <a:spcBef>
                <a:spcPts val="0"/>
              </a:spcBef>
              <a:spcAft>
                <a:spcPts val="0"/>
              </a:spcAft>
              <a:buSzPts val="3300"/>
              <a:buNone/>
              <a:defRPr sz="3300"/>
            </a:lvl3pPr>
            <a:lvl4pPr lvl="3" algn="ctr" rtl="0">
              <a:lnSpc>
                <a:spcPct val="100000"/>
              </a:lnSpc>
              <a:spcBef>
                <a:spcPts val="0"/>
              </a:spcBef>
              <a:spcAft>
                <a:spcPts val="0"/>
              </a:spcAft>
              <a:buSzPts val="3300"/>
              <a:buNone/>
              <a:defRPr sz="3300"/>
            </a:lvl4pPr>
            <a:lvl5pPr lvl="4" algn="ctr" rtl="0">
              <a:lnSpc>
                <a:spcPct val="100000"/>
              </a:lnSpc>
              <a:spcBef>
                <a:spcPts val="0"/>
              </a:spcBef>
              <a:spcAft>
                <a:spcPts val="0"/>
              </a:spcAft>
              <a:buSzPts val="3300"/>
              <a:buNone/>
              <a:defRPr sz="3300"/>
            </a:lvl5pPr>
            <a:lvl6pPr lvl="5" algn="ctr" rtl="0">
              <a:lnSpc>
                <a:spcPct val="100000"/>
              </a:lnSpc>
              <a:spcBef>
                <a:spcPts val="0"/>
              </a:spcBef>
              <a:spcAft>
                <a:spcPts val="0"/>
              </a:spcAft>
              <a:buSzPts val="3300"/>
              <a:buNone/>
              <a:defRPr sz="3300"/>
            </a:lvl6pPr>
            <a:lvl7pPr lvl="6" algn="ctr" rtl="0">
              <a:lnSpc>
                <a:spcPct val="100000"/>
              </a:lnSpc>
              <a:spcBef>
                <a:spcPts val="0"/>
              </a:spcBef>
              <a:spcAft>
                <a:spcPts val="0"/>
              </a:spcAft>
              <a:buSzPts val="3300"/>
              <a:buNone/>
              <a:defRPr sz="3300"/>
            </a:lvl7pPr>
            <a:lvl8pPr lvl="7" algn="ctr" rtl="0">
              <a:lnSpc>
                <a:spcPct val="100000"/>
              </a:lnSpc>
              <a:spcBef>
                <a:spcPts val="0"/>
              </a:spcBef>
              <a:spcAft>
                <a:spcPts val="0"/>
              </a:spcAft>
              <a:buSzPts val="3300"/>
              <a:buNone/>
              <a:defRPr sz="3300"/>
            </a:lvl8pPr>
            <a:lvl9pPr lvl="8" algn="ctr" rtl="0">
              <a:lnSpc>
                <a:spcPct val="100000"/>
              </a:lnSpc>
              <a:spcBef>
                <a:spcPts val="0"/>
              </a:spcBef>
              <a:spcAft>
                <a:spcPts val="0"/>
              </a:spcAft>
              <a:buSzPts val="3300"/>
              <a:buNone/>
              <a:defRPr sz="33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01"/>
        <p:cNvGrpSpPr/>
        <p:nvPr/>
      </p:nvGrpSpPr>
      <p:grpSpPr>
        <a:xfrm>
          <a:off x="0" y="0"/>
          <a:ext cx="0" cy="0"/>
          <a:chOff x="0" y="0"/>
          <a:chExt cx="0" cy="0"/>
        </a:xfrm>
      </p:grpSpPr>
      <p:sp>
        <p:nvSpPr>
          <p:cNvPr id="502" name="Google Shape;502;g1429ae0bb6b_1_3010"/>
          <p:cNvSpPr txBox="1">
            <a:spLocks noGrp="1"/>
          </p:cNvSpPr>
          <p:nvPr>
            <p:ph type="subTitle" idx="1"/>
          </p:nvPr>
        </p:nvSpPr>
        <p:spPr>
          <a:xfrm>
            <a:off x="5466000" y="3593000"/>
            <a:ext cx="4864500" cy="11823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210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503" name="Google Shape;503;g1429ae0bb6b_1_3010"/>
          <p:cNvSpPr txBox="1">
            <a:spLocks noGrp="1"/>
          </p:cNvSpPr>
          <p:nvPr>
            <p:ph type="title"/>
          </p:nvPr>
        </p:nvSpPr>
        <p:spPr>
          <a:xfrm>
            <a:off x="4564400" y="1802982"/>
            <a:ext cx="6667500" cy="809100"/>
          </a:xfrm>
          <a:prstGeom prst="rect">
            <a:avLst/>
          </a:prstGeom>
        </p:spPr>
        <p:txBody>
          <a:bodyPr spcFirstLastPara="1" wrap="square" lIns="121900" tIns="121900" rIns="121900" bIns="121900" anchor="t" anchorCtr="0">
            <a:noAutofit/>
          </a:bodyPr>
          <a:lstStyle>
            <a:lvl1pPr lvl="0"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504" name="Google Shape;504;g1429ae0bb6b_1_3010"/>
          <p:cNvGrpSpPr/>
          <p:nvPr/>
        </p:nvGrpSpPr>
        <p:grpSpPr>
          <a:xfrm>
            <a:off x="10596004" y="4369181"/>
            <a:ext cx="1882587" cy="2568472"/>
            <a:chOff x="3732000" y="3391825"/>
            <a:chExt cx="811425" cy="1107100"/>
          </a:xfrm>
        </p:grpSpPr>
        <p:sp>
          <p:nvSpPr>
            <p:cNvPr id="505" name="Google Shape;505;g1429ae0bb6b_1_3010"/>
            <p:cNvSpPr/>
            <p:nvPr/>
          </p:nvSpPr>
          <p:spPr>
            <a:xfrm>
              <a:off x="3732000" y="3404300"/>
              <a:ext cx="811425" cy="1094625"/>
            </a:xfrm>
            <a:custGeom>
              <a:avLst/>
              <a:gdLst/>
              <a:ahLst/>
              <a:cxnLst/>
              <a:rect l="l" t="t" r="r" b="b"/>
              <a:pathLst>
                <a:path w="32457" h="43785" extrusionOk="0">
                  <a:moveTo>
                    <a:pt x="17165" y="1"/>
                  </a:moveTo>
                  <a:cubicBezTo>
                    <a:pt x="17069" y="1"/>
                    <a:pt x="16971" y="10"/>
                    <a:pt x="16872" y="29"/>
                  </a:cubicBezTo>
                  <a:cubicBezTo>
                    <a:pt x="10097" y="1327"/>
                    <a:pt x="20467" y="42308"/>
                    <a:pt x="20467" y="42308"/>
                  </a:cubicBezTo>
                  <a:cubicBezTo>
                    <a:pt x="20467" y="42308"/>
                    <a:pt x="11267" y="9002"/>
                    <a:pt x="5889" y="9002"/>
                  </a:cubicBezTo>
                  <a:cubicBezTo>
                    <a:pt x="5670" y="9002"/>
                    <a:pt x="5457" y="9058"/>
                    <a:pt x="5251" y="9173"/>
                  </a:cubicBezTo>
                  <a:cubicBezTo>
                    <a:pt x="1" y="12102"/>
                    <a:pt x="18229" y="42308"/>
                    <a:pt x="18229" y="42308"/>
                  </a:cubicBezTo>
                  <a:cubicBezTo>
                    <a:pt x="18229" y="42308"/>
                    <a:pt x="19356" y="43784"/>
                    <a:pt x="20877" y="43784"/>
                  </a:cubicBezTo>
                  <a:cubicBezTo>
                    <a:pt x="21637" y="43784"/>
                    <a:pt x="22495" y="43415"/>
                    <a:pt x="23361" y="42308"/>
                  </a:cubicBezTo>
                  <a:cubicBezTo>
                    <a:pt x="23361" y="42308"/>
                    <a:pt x="32457" y="11828"/>
                    <a:pt x="28599" y="10506"/>
                  </a:cubicBezTo>
                  <a:cubicBezTo>
                    <a:pt x="28524" y="10481"/>
                    <a:pt x="28449" y="10468"/>
                    <a:pt x="28374" y="10468"/>
                  </a:cubicBezTo>
                  <a:cubicBezTo>
                    <a:pt x="24641" y="10468"/>
                    <a:pt x="22146" y="42308"/>
                    <a:pt x="22146" y="42308"/>
                  </a:cubicBezTo>
                  <a:cubicBezTo>
                    <a:pt x="22146" y="42308"/>
                    <a:pt x="23603" y="1"/>
                    <a:pt x="1716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6" name="Google Shape;506;g1429ae0bb6b_1_3010"/>
            <p:cNvSpPr/>
            <p:nvPr/>
          </p:nvSpPr>
          <p:spPr>
            <a:xfrm>
              <a:off x="4164080" y="3404725"/>
              <a:ext cx="111950" cy="1075150"/>
            </a:xfrm>
            <a:custGeom>
              <a:avLst/>
              <a:gdLst/>
              <a:ahLst/>
              <a:cxnLst/>
              <a:rect l="l" t="t" r="r" b="b"/>
              <a:pathLst>
                <a:path w="4478" h="43006" extrusionOk="0">
                  <a:moveTo>
                    <a:pt x="1" y="0"/>
                  </a:moveTo>
                  <a:lnTo>
                    <a:pt x="513" y="5382"/>
                  </a:lnTo>
                  <a:lnTo>
                    <a:pt x="1048" y="10763"/>
                  </a:lnTo>
                  <a:lnTo>
                    <a:pt x="2132" y="21515"/>
                  </a:lnTo>
                  <a:lnTo>
                    <a:pt x="3275" y="32266"/>
                  </a:lnTo>
                  <a:lnTo>
                    <a:pt x="3870" y="37636"/>
                  </a:lnTo>
                  <a:lnTo>
                    <a:pt x="4477" y="43005"/>
                  </a:lnTo>
                  <a:lnTo>
                    <a:pt x="3977" y="37636"/>
                  </a:lnTo>
                  <a:lnTo>
                    <a:pt x="3442" y="32254"/>
                  </a:lnTo>
                  <a:lnTo>
                    <a:pt x="2358" y="21503"/>
                  </a:lnTo>
                  <a:lnTo>
                    <a:pt x="1203" y="10740"/>
                  </a:lnTo>
                  <a:lnTo>
                    <a:pt x="620" y="5370"/>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7" name="Google Shape;507;g1429ae0bb6b_1_3010"/>
            <p:cNvSpPr/>
            <p:nvPr/>
          </p:nvSpPr>
          <p:spPr>
            <a:xfrm>
              <a:off x="3873580" y="3633600"/>
              <a:ext cx="360775" cy="857875"/>
            </a:xfrm>
            <a:custGeom>
              <a:avLst/>
              <a:gdLst/>
              <a:ahLst/>
              <a:cxnLst/>
              <a:rect l="l" t="t" r="r" b="b"/>
              <a:pathLst>
                <a:path w="14431" h="34315" extrusionOk="0">
                  <a:moveTo>
                    <a:pt x="0" y="1"/>
                  </a:moveTo>
                  <a:lnTo>
                    <a:pt x="1750" y="4311"/>
                  </a:lnTo>
                  <a:lnTo>
                    <a:pt x="3524" y="8609"/>
                  </a:lnTo>
                  <a:lnTo>
                    <a:pt x="7108" y="17205"/>
                  </a:lnTo>
                  <a:lnTo>
                    <a:pt x="10740" y="25778"/>
                  </a:lnTo>
                  <a:lnTo>
                    <a:pt x="12573" y="30040"/>
                  </a:lnTo>
                  <a:lnTo>
                    <a:pt x="14431" y="34315"/>
                  </a:lnTo>
                  <a:lnTo>
                    <a:pt x="12680" y="30005"/>
                  </a:lnTo>
                  <a:lnTo>
                    <a:pt x="10894" y="25695"/>
                  </a:lnTo>
                  <a:lnTo>
                    <a:pt x="7323" y="17110"/>
                  </a:lnTo>
                  <a:lnTo>
                    <a:pt x="3691" y="8538"/>
                  </a:lnTo>
                  <a:lnTo>
                    <a:pt x="1858" y="4263"/>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8" name="Google Shape;508;g1429ae0bb6b_1_3010"/>
            <p:cNvSpPr/>
            <p:nvPr/>
          </p:nvSpPr>
          <p:spPr>
            <a:xfrm>
              <a:off x="4295955" y="3666650"/>
              <a:ext cx="161350" cy="795350"/>
            </a:xfrm>
            <a:custGeom>
              <a:avLst/>
              <a:gdLst/>
              <a:ahLst/>
              <a:cxnLst/>
              <a:rect l="l" t="t" r="r" b="b"/>
              <a:pathLst>
                <a:path w="6454" h="31814" extrusionOk="0">
                  <a:moveTo>
                    <a:pt x="6453" y="1"/>
                  </a:moveTo>
                  <a:cubicBezTo>
                    <a:pt x="5870" y="2644"/>
                    <a:pt x="5310" y="5299"/>
                    <a:pt x="4763" y="7930"/>
                  </a:cubicBezTo>
                  <a:lnTo>
                    <a:pt x="3120" y="15883"/>
                  </a:lnTo>
                  <a:lnTo>
                    <a:pt x="1524" y="23837"/>
                  </a:lnTo>
                  <a:lnTo>
                    <a:pt x="750" y="27825"/>
                  </a:lnTo>
                  <a:lnTo>
                    <a:pt x="0" y="31814"/>
                  </a:lnTo>
                  <a:lnTo>
                    <a:pt x="857" y="27861"/>
                  </a:lnTo>
                  <a:lnTo>
                    <a:pt x="1691" y="23884"/>
                  </a:lnTo>
                  <a:lnTo>
                    <a:pt x="3334" y="15943"/>
                  </a:lnTo>
                  <a:lnTo>
                    <a:pt x="4917" y="7978"/>
                  </a:lnTo>
                  <a:cubicBezTo>
                    <a:pt x="5441" y="5311"/>
                    <a:pt x="5965" y="2668"/>
                    <a:pt x="645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9" name="Google Shape;509;g1429ae0bb6b_1_3010"/>
            <p:cNvSpPr/>
            <p:nvPr/>
          </p:nvSpPr>
          <p:spPr>
            <a:xfrm>
              <a:off x="4059725" y="4207975"/>
              <a:ext cx="135300" cy="136750"/>
            </a:xfrm>
            <a:custGeom>
              <a:avLst/>
              <a:gdLst/>
              <a:ahLst/>
              <a:cxnLst/>
              <a:rect l="l" t="t" r="r" b="b"/>
              <a:pathLst>
                <a:path w="5412" h="5470" extrusionOk="0">
                  <a:moveTo>
                    <a:pt x="3476" y="1"/>
                  </a:moveTo>
                  <a:cubicBezTo>
                    <a:pt x="2790" y="1"/>
                    <a:pt x="2858" y="2446"/>
                    <a:pt x="2858" y="2446"/>
                  </a:cubicBezTo>
                  <a:cubicBezTo>
                    <a:pt x="2858" y="2446"/>
                    <a:pt x="2191" y="277"/>
                    <a:pt x="1656" y="277"/>
                  </a:cubicBezTo>
                  <a:cubicBezTo>
                    <a:pt x="1624" y="277"/>
                    <a:pt x="1592" y="286"/>
                    <a:pt x="1560" y="303"/>
                  </a:cubicBezTo>
                  <a:cubicBezTo>
                    <a:pt x="1000" y="600"/>
                    <a:pt x="2632" y="2648"/>
                    <a:pt x="2632" y="2648"/>
                  </a:cubicBezTo>
                  <a:cubicBezTo>
                    <a:pt x="2632" y="2648"/>
                    <a:pt x="1236" y="1583"/>
                    <a:pt x="605" y="1583"/>
                  </a:cubicBezTo>
                  <a:cubicBezTo>
                    <a:pt x="487" y="1583"/>
                    <a:pt x="396" y="1620"/>
                    <a:pt x="346" y="1708"/>
                  </a:cubicBezTo>
                  <a:cubicBezTo>
                    <a:pt x="0" y="2267"/>
                    <a:pt x="2441" y="2898"/>
                    <a:pt x="2441" y="2898"/>
                  </a:cubicBezTo>
                  <a:cubicBezTo>
                    <a:pt x="2441" y="2898"/>
                    <a:pt x="310" y="3791"/>
                    <a:pt x="560" y="4494"/>
                  </a:cubicBezTo>
                  <a:cubicBezTo>
                    <a:pt x="596" y="4591"/>
                    <a:pt x="661" y="4633"/>
                    <a:pt x="746" y="4633"/>
                  </a:cubicBezTo>
                  <a:cubicBezTo>
                    <a:pt x="1274" y="4633"/>
                    <a:pt x="2572" y="3018"/>
                    <a:pt x="2572" y="3017"/>
                  </a:cubicBezTo>
                  <a:lnTo>
                    <a:pt x="2572" y="3017"/>
                  </a:lnTo>
                  <a:cubicBezTo>
                    <a:pt x="2572" y="3018"/>
                    <a:pt x="1667" y="5149"/>
                    <a:pt x="2370" y="5446"/>
                  </a:cubicBezTo>
                  <a:cubicBezTo>
                    <a:pt x="2406" y="5462"/>
                    <a:pt x="2439" y="5469"/>
                    <a:pt x="2471" y="5469"/>
                  </a:cubicBezTo>
                  <a:cubicBezTo>
                    <a:pt x="3038" y="5469"/>
                    <a:pt x="2846" y="3042"/>
                    <a:pt x="2846" y="3041"/>
                  </a:cubicBezTo>
                  <a:lnTo>
                    <a:pt x="2846" y="3041"/>
                  </a:lnTo>
                  <a:cubicBezTo>
                    <a:pt x="2846" y="3042"/>
                    <a:pt x="3609" y="5198"/>
                    <a:pt x="4373" y="5198"/>
                  </a:cubicBezTo>
                  <a:cubicBezTo>
                    <a:pt x="4408" y="5198"/>
                    <a:pt x="4442" y="5194"/>
                    <a:pt x="4477" y="5184"/>
                  </a:cubicBezTo>
                  <a:cubicBezTo>
                    <a:pt x="5299" y="4958"/>
                    <a:pt x="3108" y="2946"/>
                    <a:pt x="3108" y="2946"/>
                  </a:cubicBezTo>
                  <a:lnTo>
                    <a:pt x="3108" y="2946"/>
                  </a:lnTo>
                  <a:cubicBezTo>
                    <a:pt x="3108" y="2946"/>
                    <a:pt x="4333" y="3484"/>
                    <a:pt x="4985" y="3484"/>
                  </a:cubicBezTo>
                  <a:cubicBezTo>
                    <a:pt x="5216" y="3484"/>
                    <a:pt x="5376" y="3416"/>
                    <a:pt x="5382" y="3232"/>
                  </a:cubicBezTo>
                  <a:cubicBezTo>
                    <a:pt x="5412" y="2795"/>
                    <a:pt x="4569" y="2713"/>
                    <a:pt x="3925" y="2713"/>
                  </a:cubicBezTo>
                  <a:cubicBezTo>
                    <a:pt x="3533" y="2713"/>
                    <a:pt x="3215" y="2743"/>
                    <a:pt x="3215" y="2743"/>
                  </a:cubicBezTo>
                  <a:cubicBezTo>
                    <a:pt x="3215" y="2743"/>
                    <a:pt x="5358" y="1743"/>
                    <a:pt x="4989" y="1148"/>
                  </a:cubicBezTo>
                  <a:cubicBezTo>
                    <a:pt x="4942" y="1072"/>
                    <a:pt x="4875" y="1039"/>
                    <a:pt x="4793" y="1039"/>
                  </a:cubicBezTo>
                  <a:cubicBezTo>
                    <a:pt x="4248" y="1039"/>
                    <a:pt x="3060" y="2505"/>
                    <a:pt x="3060" y="2505"/>
                  </a:cubicBezTo>
                  <a:cubicBezTo>
                    <a:pt x="3060" y="2505"/>
                    <a:pt x="4251" y="100"/>
                    <a:pt x="3525" y="5"/>
                  </a:cubicBezTo>
                  <a:cubicBezTo>
                    <a:pt x="3508" y="2"/>
                    <a:pt x="3491" y="1"/>
                    <a:pt x="347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0" name="Google Shape;510;g1429ae0bb6b_1_3010"/>
            <p:cNvSpPr/>
            <p:nvPr/>
          </p:nvSpPr>
          <p:spPr>
            <a:xfrm>
              <a:off x="4118650" y="4265225"/>
              <a:ext cx="23850" cy="23850"/>
            </a:xfrm>
            <a:custGeom>
              <a:avLst/>
              <a:gdLst/>
              <a:ahLst/>
              <a:cxnLst/>
              <a:rect l="l" t="t" r="r" b="b"/>
              <a:pathLst>
                <a:path w="954" h="954" extrusionOk="0">
                  <a:moveTo>
                    <a:pt x="477" y="1"/>
                  </a:moveTo>
                  <a:cubicBezTo>
                    <a:pt x="215" y="1"/>
                    <a:pt x="1" y="215"/>
                    <a:pt x="1" y="477"/>
                  </a:cubicBezTo>
                  <a:cubicBezTo>
                    <a:pt x="1" y="739"/>
                    <a:pt x="215" y="953"/>
                    <a:pt x="477" y="953"/>
                  </a:cubicBezTo>
                  <a:cubicBezTo>
                    <a:pt x="751" y="953"/>
                    <a:pt x="953" y="739"/>
                    <a:pt x="953" y="477"/>
                  </a:cubicBezTo>
                  <a:cubicBezTo>
                    <a:pt x="953" y="215"/>
                    <a:pt x="751" y="1"/>
                    <a:pt x="4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1" name="Google Shape;511;g1429ae0bb6b_1_3010"/>
            <p:cNvSpPr/>
            <p:nvPr/>
          </p:nvSpPr>
          <p:spPr>
            <a:xfrm>
              <a:off x="4047825" y="3391825"/>
              <a:ext cx="135300" cy="137000"/>
            </a:xfrm>
            <a:custGeom>
              <a:avLst/>
              <a:gdLst/>
              <a:ahLst/>
              <a:cxnLst/>
              <a:rect l="l" t="t" r="r" b="b"/>
              <a:pathLst>
                <a:path w="5412" h="5480" extrusionOk="0">
                  <a:moveTo>
                    <a:pt x="3474" y="0"/>
                  </a:moveTo>
                  <a:cubicBezTo>
                    <a:pt x="2778" y="0"/>
                    <a:pt x="2858" y="2445"/>
                    <a:pt x="2858" y="2445"/>
                  </a:cubicBezTo>
                  <a:cubicBezTo>
                    <a:pt x="2858" y="2445"/>
                    <a:pt x="2191" y="277"/>
                    <a:pt x="1656" y="277"/>
                  </a:cubicBezTo>
                  <a:cubicBezTo>
                    <a:pt x="1623" y="277"/>
                    <a:pt x="1591" y="285"/>
                    <a:pt x="1560" y="302"/>
                  </a:cubicBezTo>
                  <a:cubicBezTo>
                    <a:pt x="988" y="599"/>
                    <a:pt x="2631" y="2659"/>
                    <a:pt x="2631" y="2659"/>
                  </a:cubicBezTo>
                  <a:cubicBezTo>
                    <a:pt x="2631" y="2659"/>
                    <a:pt x="1236" y="1594"/>
                    <a:pt x="605" y="1594"/>
                  </a:cubicBezTo>
                  <a:cubicBezTo>
                    <a:pt x="487" y="1594"/>
                    <a:pt x="396" y="1631"/>
                    <a:pt x="345" y="1719"/>
                  </a:cubicBezTo>
                  <a:cubicBezTo>
                    <a:pt x="0" y="2266"/>
                    <a:pt x="2441" y="2909"/>
                    <a:pt x="2441" y="2909"/>
                  </a:cubicBezTo>
                  <a:cubicBezTo>
                    <a:pt x="2441" y="2909"/>
                    <a:pt x="310" y="3802"/>
                    <a:pt x="560" y="4505"/>
                  </a:cubicBezTo>
                  <a:cubicBezTo>
                    <a:pt x="596" y="4602"/>
                    <a:pt x="661" y="4644"/>
                    <a:pt x="746" y="4644"/>
                  </a:cubicBezTo>
                  <a:cubicBezTo>
                    <a:pt x="1274" y="4644"/>
                    <a:pt x="2572" y="3029"/>
                    <a:pt x="2572" y="3028"/>
                  </a:cubicBezTo>
                  <a:lnTo>
                    <a:pt x="2572" y="3028"/>
                  </a:lnTo>
                  <a:cubicBezTo>
                    <a:pt x="2572" y="3029"/>
                    <a:pt x="1667" y="5160"/>
                    <a:pt x="2369" y="5457"/>
                  </a:cubicBezTo>
                  <a:cubicBezTo>
                    <a:pt x="2405" y="5473"/>
                    <a:pt x="2439" y="5480"/>
                    <a:pt x="2470" y="5480"/>
                  </a:cubicBezTo>
                  <a:cubicBezTo>
                    <a:pt x="3038" y="5480"/>
                    <a:pt x="2846" y="3041"/>
                    <a:pt x="2846" y="3040"/>
                  </a:cubicBezTo>
                  <a:lnTo>
                    <a:pt x="2846" y="3040"/>
                  </a:lnTo>
                  <a:cubicBezTo>
                    <a:pt x="2846" y="3041"/>
                    <a:pt x="3594" y="5199"/>
                    <a:pt x="4366" y="5199"/>
                  </a:cubicBezTo>
                  <a:cubicBezTo>
                    <a:pt x="4403" y="5199"/>
                    <a:pt x="4440" y="5194"/>
                    <a:pt x="4477" y="5183"/>
                  </a:cubicBezTo>
                  <a:cubicBezTo>
                    <a:pt x="5298" y="4969"/>
                    <a:pt x="3108" y="2957"/>
                    <a:pt x="3108" y="2957"/>
                  </a:cubicBezTo>
                  <a:lnTo>
                    <a:pt x="3108" y="2957"/>
                  </a:lnTo>
                  <a:cubicBezTo>
                    <a:pt x="3108" y="2957"/>
                    <a:pt x="4336" y="3490"/>
                    <a:pt x="4987" y="3490"/>
                  </a:cubicBezTo>
                  <a:cubicBezTo>
                    <a:pt x="5217" y="3490"/>
                    <a:pt x="5376" y="3423"/>
                    <a:pt x="5382" y="3243"/>
                  </a:cubicBezTo>
                  <a:cubicBezTo>
                    <a:pt x="5412" y="2797"/>
                    <a:pt x="4532" y="2716"/>
                    <a:pt x="3884" y="2716"/>
                  </a:cubicBezTo>
                  <a:cubicBezTo>
                    <a:pt x="3511" y="2716"/>
                    <a:pt x="3215" y="2743"/>
                    <a:pt x="3215" y="2743"/>
                  </a:cubicBezTo>
                  <a:cubicBezTo>
                    <a:pt x="3215" y="2743"/>
                    <a:pt x="5358" y="1754"/>
                    <a:pt x="4989" y="1159"/>
                  </a:cubicBezTo>
                  <a:cubicBezTo>
                    <a:pt x="4942" y="1082"/>
                    <a:pt x="4874" y="1049"/>
                    <a:pt x="4791" y="1049"/>
                  </a:cubicBezTo>
                  <a:cubicBezTo>
                    <a:pt x="4246" y="1049"/>
                    <a:pt x="3060" y="2504"/>
                    <a:pt x="3060" y="2504"/>
                  </a:cubicBezTo>
                  <a:cubicBezTo>
                    <a:pt x="3060" y="2504"/>
                    <a:pt x="4263" y="123"/>
                    <a:pt x="3524" y="4"/>
                  </a:cubicBezTo>
                  <a:cubicBezTo>
                    <a:pt x="3507" y="1"/>
                    <a:pt x="3491" y="0"/>
                    <a:pt x="347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2" name="Google Shape;512;g1429ae0bb6b_1_3010"/>
            <p:cNvSpPr/>
            <p:nvPr/>
          </p:nvSpPr>
          <p:spPr>
            <a:xfrm>
              <a:off x="4107050" y="3449375"/>
              <a:ext cx="23825" cy="23825"/>
            </a:xfrm>
            <a:custGeom>
              <a:avLst/>
              <a:gdLst/>
              <a:ahLst/>
              <a:cxnLst/>
              <a:rect l="l" t="t" r="r" b="b"/>
              <a:pathLst>
                <a:path w="953" h="953" extrusionOk="0">
                  <a:moveTo>
                    <a:pt x="477" y="0"/>
                  </a:moveTo>
                  <a:cubicBezTo>
                    <a:pt x="203" y="0"/>
                    <a:pt x="0" y="202"/>
                    <a:pt x="0" y="476"/>
                  </a:cubicBezTo>
                  <a:cubicBezTo>
                    <a:pt x="0" y="738"/>
                    <a:pt x="203" y="953"/>
                    <a:pt x="477" y="953"/>
                  </a:cubicBezTo>
                  <a:cubicBezTo>
                    <a:pt x="739" y="953"/>
                    <a:pt x="953" y="738"/>
                    <a:pt x="953" y="476"/>
                  </a:cubicBezTo>
                  <a:cubicBezTo>
                    <a:pt x="953" y="202"/>
                    <a:pt x="73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513"/>
        <p:cNvGrpSpPr/>
        <p:nvPr/>
      </p:nvGrpSpPr>
      <p:grpSpPr>
        <a:xfrm>
          <a:off x="0" y="0"/>
          <a:ext cx="0" cy="0"/>
          <a:chOff x="0" y="0"/>
          <a:chExt cx="0" cy="0"/>
        </a:xfrm>
      </p:grpSpPr>
      <p:sp>
        <p:nvSpPr>
          <p:cNvPr id="514" name="Google Shape;514;g1429ae0bb6b_1_3022"/>
          <p:cNvSpPr txBox="1">
            <a:spLocks noGrp="1"/>
          </p:cNvSpPr>
          <p:nvPr>
            <p:ph type="subTitle" idx="1"/>
          </p:nvPr>
        </p:nvSpPr>
        <p:spPr>
          <a:xfrm>
            <a:off x="6556000" y="2646500"/>
            <a:ext cx="3919500" cy="1743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algn="ctr" rtl="0">
              <a:lnSpc>
                <a:spcPct val="100000"/>
              </a:lnSpc>
              <a:spcBef>
                <a:spcPts val="210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515" name="Google Shape;515;g1429ae0bb6b_1_3022"/>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516" name="Google Shape;516;g1429ae0bb6b_1_3022"/>
          <p:cNvGrpSpPr/>
          <p:nvPr/>
        </p:nvGrpSpPr>
        <p:grpSpPr>
          <a:xfrm>
            <a:off x="-276155" y="227"/>
            <a:ext cx="1714389" cy="1439426"/>
            <a:chOff x="6527900" y="1494075"/>
            <a:chExt cx="514075" cy="431625"/>
          </a:xfrm>
        </p:grpSpPr>
        <p:sp>
          <p:nvSpPr>
            <p:cNvPr id="517" name="Google Shape;517;g1429ae0bb6b_1_3022"/>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8" name="Google Shape;518;g1429ae0bb6b_1_3022"/>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9" name="Google Shape;519;g1429ae0bb6b_1_3022"/>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0" name="Google Shape;520;g1429ae0bb6b_1_3022"/>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1" name="Google Shape;521;g1429ae0bb6b_1_3022"/>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2" name="Google Shape;522;g1429ae0bb6b_1_3022"/>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3" name="Google Shape;523;g1429ae0bb6b_1_3022"/>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4" name="Google Shape;524;g1429ae0bb6b_1_3022"/>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5" name="Google Shape;525;g1429ae0bb6b_1_3022"/>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6" name="Google Shape;526;g1429ae0bb6b_1_3022"/>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7" name="Google Shape;527;g1429ae0bb6b_1_3022"/>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8" name="Google Shape;528;g1429ae0bb6b_1_3022"/>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9" name="Google Shape;529;g1429ae0bb6b_1_3022"/>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0" name="Google Shape;530;g1429ae0bb6b_1_3022"/>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1" name="Google Shape;531;g1429ae0bb6b_1_3022"/>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2" name="Google Shape;532;g1429ae0bb6b_1_3022"/>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3" name="Google Shape;533;g1429ae0bb6b_1_3022"/>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4" name="Google Shape;534;g1429ae0bb6b_1_3022"/>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5" name="Google Shape;535;g1429ae0bb6b_1_3022"/>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6" name="Google Shape;536;g1429ae0bb6b_1_3022"/>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7" name="Google Shape;537;g1429ae0bb6b_1_3022"/>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8" name="Google Shape;538;g1429ae0bb6b_1_3022"/>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9" name="Google Shape;539;g1429ae0bb6b_1_3022"/>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0" name="Google Shape;540;g1429ae0bb6b_1_3022"/>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541"/>
        <p:cNvGrpSpPr/>
        <p:nvPr/>
      </p:nvGrpSpPr>
      <p:grpSpPr>
        <a:xfrm>
          <a:off x="0" y="0"/>
          <a:ext cx="0" cy="0"/>
          <a:chOff x="0" y="0"/>
          <a:chExt cx="0" cy="0"/>
        </a:xfrm>
      </p:grpSpPr>
      <p:sp>
        <p:nvSpPr>
          <p:cNvPr id="542" name="Google Shape;542;g1429ae0bb6b_1_3050"/>
          <p:cNvSpPr txBox="1">
            <a:spLocks noGrp="1"/>
          </p:cNvSpPr>
          <p:nvPr>
            <p:ph type="subTitle" idx="1"/>
          </p:nvPr>
        </p:nvSpPr>
        <p:spPr>
          <a:xfrm>
            <a:off x="2028585" y="2659864"/>
            <a:ext cx="3963600" cy="14901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SzPts val="1900"/>
              <a:buNone/>
              <a:defRPr/>
            </a:lvl1pPr>
            <a:lvl2pPr lvl="1" algn="ctr" rtl="0">
              <a:lnSpc>
                <a:spcPct val="100000"/>
              </a:lnSpc>
              <a:spcBef>
                <a:spcPts val="210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543" name="Google Shape;543;g1429ae0bb6b_1_3050"/>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544" name="Google Shape;544;g1429ae0bb6b_1_3050"/>
          <p:cNvGrpSpPr/>
          <p:nvPr/>
        </p:nvGrpSpPr>
        <p:grpSpPr>
          <a:xfrm flipH="1">
            <a:off x="10759461" y="227"/>
            <a:ext cx="1714389" cy="1439426"/>
            <a:chOff x="6527900" y="1494075"/>
            <a:chExt cx="514075" cy="431625"/>
          </a:xfrm>
        </p:grpSpPr>
        <p:sp>
          <p:nvSpPr>
            <p:cNvPr id="545" name="Google Shape;545;g1429ae0bb6b_1_3050"/>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6" name="Google Shape;546;g1429ae0bb6b_1_3050"/>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7" name="Google Shape;547;g1429ae0bb6b_1_3050"/>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8" name="Google Shape;548;g1429ae0bb6b_1_3050"/>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9" name="Google Shape;549;g1429ae0bb6b_1_3050"/>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0" name="Google Shape;550;g1429ae0bb6b_1_3050"/>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1" name="Google Shape;551;g1429ae0bb6b_1_3050"/>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2" name="Google Shape;552;g1429ae0bb6b_1_3050"/>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3" name="Google Shape;553;g1429ae0bb6b_1_3050"/>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4" name="Google Shape;554;g1429ae0bb6b_1_3050"/>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5" name="Google Shape;555;g1429ae0bb6b_1_3050"/>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6" name="Google Shape;556;g1429ae0bb6b_1_3050"/>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7" name="Google Shape;557;g1429ae0bb6b_1_3050"/>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8" name="Google Shape;558;g1429ae0bb6b_1_3050"/>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9" name="Google Shape;559;g1429ae0bb6b_1_3050"/>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0" name="Google Shape;560;g1429ae0bb6b_1_3050"/>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1" name="Google Shape;561;g1429ae0bb6b_1_3050"/>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2" name="Google Shape;562;g1429ae0bb6b_1_3050"/>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3" name="Google Shape;563;g1429ae0bb6b_1_3050"/>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4" name="Google Shape;564;g1429ae0bb6b_1_3050"/>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5" name="Google Shape;565;g1429ae0bb6b_1_3050"/>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6" name="Google Shape;566;g1429ae0bb6b_1_3050"/>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7" name="Google Shape;567;g1429ae0bb6b_1_3050"/>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8" name="Google Shape;568;g1429ae0bb6b_1_3050"/>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569"/>
        <p:cNvGrpSpPr/>
        <p:nvPr/>
      </p:nvGrpSpPr>
      <p:grpSpPr>
        <a:xfrm>
          <a:off x="0" y="0"/>
          <a:ext cx="0" cy="0"/>
          <a:chOff x="0" y="0"/>
          <a:chExt cx="0" cy="0"/>
        </a:xfrm>
      </p:grpSpPr>
      <p:sp>
        <p:nvSpPr>
          <p:cNvPr id="570" name="Google Shape;570;g1429ae0bb6b_1_3078"/>
          <p:cNvSpPr txBox="1">
            <a:spLocks noGrp="1"/>
          </p:cNvSpPr>
          <p:nvPr>
            <p:ph type="subTitle" idx="1"/>
          </p:nvPr>
        </p:nvSpPr>
        <p:spPr>
          <a:xfrm>
            <a:off x="1916000" y="5363600"/>
            <a:ext cx="8360100" cy="774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210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571" name="Google Shape;571;g1429ae0bb6b_1_3078"/>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572" name="Google Shape;572;g1429ae0bb6b_1_3078"/>
          <p:cNvGrpSpPr/>
          <p:nvPr/>
        </p:nvGrpSpPr>
        <p:grpSpPr>
          <a:xfrm>
            <a:off x="-276155" y="227"/>
            <a:ext cx="1714389" cy="1439426"/>
            <a:chOff x="6527900" y="1494075"/>
            <a:chExt cx="514075" cy="431625"/>
          </a:xfrm>
        </p:grpSpPr>
        <p:sp>
          <p:nvSpPr>
            <p:cNvPr id="573" name="Google Shape;573;g1429ae0bb6b_1_3078"/>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4" name="Google Shape;574;g1429ae0bb6b_1_3078"/>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5" name="Google Shape;575;g1429ae0bb6b_1_3078"/>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6" name="Google Shape;576;g1429ae0bb6b_1_3078"/>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7" name="Google Shape;577;g1429ae0bb6b_1_3078"/>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8" name="Google Shape;578;g1429ae0bb6b_1_3078"/>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9" name="Google Shape;579;g1429ae0bb6b_1_3078"/>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0" name="Google Shape;580;g1429ae0bb6b_1_3078"/>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1" name="Google Shape;581;g1429ae0bb6b_1_3078"/>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2" name="Google Shape;582;g1429ae0bb6b_1_3078"/>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3" name="Google Shape;583;g1429ae0bb6b_1_3078"/>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4" name="Google Shape;584;g1429ae0bb6b_1_3078"/>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5" name="Google Shape;585;g1429ae0bb6b_1_3078"/>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6" name="Google Shape;586;g1429ae0bb6b_1_3078"/>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7" name="Google Shape;587;g1429ae0bb6b_1_3078"/>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8" name="Google Shape;588;g1429ae0bb6b_1_3078"/>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9" name="Google Shape;589;g1429ae0bb6b_1_3078"/>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0" name="Google Shape;590;g1429ae0bb6b_1_3078"/>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1" name="Google Shape;591;g1429ae0bb6b_1_3078"/>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2" name="Google Shape;592;g1429ae0bb6b_1_3078"/>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3" name="Google Shape;593;g1429ae0bb6b_1_3078"/>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4" name="Google Shape;594;g1429ae0bb6b_1_3078"/>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5" name="Google Shape;595;g1429ae0bb6b_1_3078"/>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6" name="Google Shape;596;g1429ae0bb6b_1_3078"/>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97" name="Google Shape;597;g1429ae0bb6b_1_3078"/>
          <p:cNvGrpSpPr/>
          <p:nvPr/>
        </p:nvGrpSpPr>
        <p:grpSpPr>
          <a:xfrm flipH="1">
            <a:off x="10732344" y="227"/>
            <a:ext cx="1714389" cy="1439426"/>
            <a:chOff x="6527900" y="1494075"/>
            <a:chExt cx="514075" cy="431625"/>
          </a:xfrm>
        </p:grpSpPr>
        <p:sp>
          <p:nvSpPr>
            <p:cNvPr id="598" name="Google Shape;598;g1429ae0bb6b_1_3078"/>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9" name="Google Shape;599;g1429ae0bb6b_1_3078"/>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0" name="Google Shape;600;g1429ae0bb6b_1_3078"/>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1" name="Google Shape;601;g1429ae0bb6b_1_3078"/>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2" name="Google Shape;602;g1429ae0bb6b_1_3078"/>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3" name="Google Shape;603;g1429ae0bb6b_1_3078"/>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4" name="Google Shape;604;g1429ae0bb6b_1_3078"/>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5" name="Google Shape;605;g1429ae0bb6b_1_3078"/>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6" name="Google Shape;606;g1429ae0bb6b_1_3078"/>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7" name="Google Shape;607;g1429ae0bb6b_1_3078"/>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8" name="Google Shape;608;g1429ae0bb6b_1_3078"/>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9" name="Google Shape;609;g1429ae0bb6b_1_3078"/>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0" name="Google Shape;610;g1429ae0bb6b_1_3078"/>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1" name="Google Shape;611;g1429ae0bb6b_1_3078"/>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2" name="Google Shape;612;g1429ae0bb6b_1_3078"/>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3" name="Google Shape;613;g1429ae0bb6b_1_3078"/>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4" name="Google Shape;614;g1429ae0bb6b_1_3078"/>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5" name="Google Shape;615;g1429ae0bb6b_1_3078"/>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6" name="Google Shape;616;g1429ae0bb6b_1_3078"/>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7" name="Google Shape;617;g1429ae0bb6b_1_3078"/>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8" name="Google Shape;618;g1429ae0bb6b_1_3078"/>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9" name="Google Shape;619;g1429ae0bb6b_1_3078"/>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0" name="Google Shape;620;g1429ae0bb6b_1_3078"/>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1" name="Google Shape;621;g1429ae0bb6b_1_3078"/>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622"/>
        <p:cNvGrpSpPr/>
        <p:nvPr/>
      </p:nvGrpSpPr>
      <p:grpSpPr>
        <a:xfrm>
          <a:off x="0" y="0"/>
          <a:ext cx="0" cy="0"/>
          <a:chOff x="0" y="0"/>
          <a:chExt cx="0" cy="0"/>
        </a:xfrm>
      </p:grpSpPr>
      <p:sp>
        <p:nvSpPr>
          <p:cNvPr id="623" name="Google Shape;623;g1429ae0bb6b_1_3131"/>
          <p:cNvSpPr txBox="1">
            <a:spLocks noGrp="1"/>
          </p:cNvSpPr>
          <p:nvPr>
            <p:ph type="title"/>
          </p:nvPr>
        </p:nvSpPr>
        <p:spPr>
          <a:xfrm>
            <a:off x="960000" y="3632183"/>
            <a:ext cx="31152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624" name="Google Shape;624;g1429ae0bb6b_1_3131"/>
          <p:cNvSpPr txBox="1">
            <a:spLocks noGrp="1"/>
          </p:cNvSpPr>
          <p:nvPr>
            <p:ph type="subTitle" idx="1"/>
          </p:nvPr>
        </p:nvSpPr>
        <p:spPr>
          <a:xfrm>
            <a:off x="960000" y="4241783"/>
            <a:ext cx="3115200" cy="9753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625" name="Google Shape;625;g1429ae0bb6b_1_3131"/>
          <p:cNvSpPr txBox="1">
            <a:spLocks noGrp="1"/>
          </p:cNvSpPr>
          <p:nvPr>
            <p:ph type="title" idx="2"/>
          </p:nvPr>
        </p:nvSpPr>
        <p:spPr>
          <a:xfrm>
            <a:off x="4538400" y="3632183"/>
            <a:ext cx="31152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626" name="Google Shape;626;g1429ae0bb6b_1_3131"/>
          <p:cNvSpPr txBox="1">
            <a:spLocks noGrp="1"/>
          </p:cNvSpPr>
          <p:nvPr>
            <p:ph type="subTitle" idx="3"/>
          </p:nvPr>
        </p:nvSpPr>
        <p:spPr>
          <a:xfrm>
            <a:off x="4538400" y="4241783"/>
            <a:ext cx="3115200" cy="9753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627" name="Google Shape;627;g1429ae0bb6b_1_3131"/>
          <p:cNvSpPr txBox="1">
            <a:spLocks noGrp="1"/>
          </p:cNvSpPr>
          <p:nvPr>
            <p:ph type="title" idx="4"/>
          </p:nvPr>
        </p:nvSpPr>
        <p:spPr>
          <a:xfrm>
            <a:off x="8116800" y="3632183"/>
            <a:ext cx="31152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628" name="Google Shape;628;g1429ae0bb6b_1_3131"/>
          <p:cNvSpPr txBox="1">
            <a:spLocks noGrp="1"/>
          </p:cNvSpPr>
          <p:nvPr>
            <p:ph type="subTitle" idx="5"/>
          </p:nvPr>
        </p:nvSpPr>
        <p:spPr>
          <a:xfrm>
            <a:off x="8116800" y="4241783"/>
            <a:ext cx="3115200" cy="9753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629" name="Google Shape;629;g1429ae0bb6b_1_3131"/>
          <p:cNvSpPr txBox="1">
            <a:spLocks noGrp="1"/>
          </p:cNvSpPr>
          <p:nvPr>
            <p:ph type="title" idx="6"/>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630" name="Google Shape;630;g1429ae0bb6b_1_3131"/>
          <p:cNvGrpSpPr/>
          <p:nvPr/>
        </p:nvGrpSpPr>
        <p:grpSpPr>
          <a:xfrm flipH="1">
            <a:off x="-594806" y="4785838"/>
            <a:ext cx="1890638" cy="2173904"/>
            <a:chOff x="2999175" y="3375638"/>
            <a:chExt cx="750700" cy="1013050"/>
          </a:xfrm>
        </p:grpSpPr>
        <p:sp>
          <p:nvSpPr>
            <p:cNvPr id="631" name="Google Shape;631;g1429ae0bb6b_1_3131"/>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2" name="Google Shape;632;g1429ae0bb6b_1_3131"/>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3" name="Google Shape;633;g1429ae0bb6b_1_3131"/>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4" name="Google Shape;634;g1429ae0bb6b_1_3131"/>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5" name="Google Shape;635;g1429ae0bb6b_1_3131"/>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6" name="Google Shape;636;g1429ae0bb6b_1_3131"/>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37" name="Google Shape;637;g1429ae0bb6b_1_3131"/>
          <p:cNvGrpSpPr/>
          <p:nvPr/>
        </p:nvGrpSpPr>
        <p:grpSpPr>
          <a:xfrm flipH="1">
            <a:off x="10759461" y="227"/>
            <a:ext cx="1714389" cy="1439426"/>
            <a:chOff x="6527900" y="1494075"/>
            <a:chExt cx="514075" cy="431625"/>
          </a:xfrm>
        </p:grpSpPr>
        <p:sp>
          <p:nvSpPr>
            <p:cNvPr id="638" name="Google Shape;638;g1429ae0bb6b_1_3131"/>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9" name="Google Shape;639;g1429ae0bb6b_1_3131"/>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0" name="Google Shape;640;g1429ae0bb6b_1_3131"/>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1" name="Google Shape;641;g1429ae0bb6b_1_3131"/>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2" name="Google Shape;642;g1429ae0bb6b_1_3131"/>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3" name="Google Shape;643;g1429ae0bb6b_1_3131"/>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4" name="Google Shape;644;g1429ae0bb6b_1_3131"/>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5" name="Google Shape;645;g1429ae0bb6b_1_3131"/>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6" name="Google Shape;646;g1429ae0bb6b_1_3131"/>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7" name="Google Shape;647;g1429ae0bb6b_1_3131"/>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8" name="Google Shape;648;g1429ae0bb6b_1_3131"/>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9" name="Google Shape;649;g1429ae0bb6b_1_3131"/>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0" name="Google Shape;650;g1429ae0bb6b_1_3131"/>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1" name="Google Shape;651;g1429ae0bb6b_1_3131"/>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2" name="Google Shape;652;g1429ae0bb6b_1_3131"/>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3" name="Google Shape;653;g1429ae0bb6b_1_3131"/>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4" name="Google Shape;654;g1429ae0bb6b_1_3131"/>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5" name="Google Shape;655;g1429ae0bb6b_1_3131"/>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6" name="Google Shape;656;g1429ae0bb6b_1_3131"/>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7" name="Google Shape;657;g1429ae0bb6b_1_3131"/>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8" name="Google Shape;658;g1429ae0bb6b_1_3131"/>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9" name="Google Shape;659;g1429ae0bb6b_1_3131"/>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0" name="Google Shape;660;g1429ae0bb6b_1_3131"/>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1" name="Google Shape;661;g1429ae0bb6b_1_3131"/>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662"/>
        <p:cNvGrpSpPr/>
        <p:nvPr/>
      </p:nvGrpSpPr>
      <p:grpSpPr>
        <a:xfrm>
          <a:off x="0" y="0"/>
          <a:ext cx="0" cy="0"/>
          <a:chOff x="0" y="0"/>
          <a:chExt cx="0" cy="0"/>
        </a:xfrm>
      </p:grpSpPr>
      <p:sp>
        <p:nvSpPr>
          <p:cNvPr id="663" name="Google Shape;663;g1429ae0bb6b_1_3171"/>
          <p:cNvSpPr txBox="1">
            <a:spLocks noGrp="1"/>
          </p:cNvSpPr>
          <p:nvPr>
            <p:ph type="title"/>
          </p:nvPr>
        </p:nvSpPr>
        <p:spPr>
          <a:xfrm>
            <a:off x="960000" y="3594100"/>
            <a:ext cx="2194500" cy="44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664" name="Google Shape;664;g1429ae0bb6b_1_3171"/>
          <p:cNvSpPr txBox="1">
            <a:spLocks noGrp="1"/>
          </p:cNvSpPr>
          <p:nvPr>
            <p:ph type="subTitle" idx="1"/>
          </p:nvPr>
        </p:nvSpPr>
        <p:spPr>
          <a:xfrm>
            <a:off x="960006" y="4114800"/>
            <a:ext cx="2194500" cy="113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665" name="Google Shape;665;g1429ae0bb6b_1_3171"/>
          <p:cNvSpPr txBox="1">
            <a:spLocks noGrp="1"/>
          </p:cNvSpPr>
          <p:nvPr>
            <p:ph type="title" idx="2"/>
          </p:nvPr>
        </p:nvSpPr>
        <p:spPr>
          <a:xfrm>
            <a:off x="6345067" y="3594100"/>
            <a:ext cx="2194500" cy="44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666" name="Google Shape;666;g1429ae0bb6b_1_3171"/>
          <p:cNvSpPr txBox="1">
            <a:spLocks noGrp="1"/>
          </p:cNvSpPr>
          <p:nvPr>
            <p:ph type="subTitle" idx="3"/>
          </p:nvPr>
        </p:nvSpPr>
        <p:spPr>
          <a:xfrm>
            <a:off x="6345074" y="4114800"/>
            <a:ext cx="2194500" cy="113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667" name="Google Shape;667;g1429ae0bb6b_1_3171"/>
          <p:cNvSpPr txBox="1">
            <a:spLocks noGrp="1"/>
          </p:cNvSpPr>
          <p:nvPr>
            <p:ph type="title" idx="4"/>
          </p:nvPr>
        </p:nvSpPr>
        <p:spPr>
          <a:xfrm>
            <a:off x="3652533" y="3594100"/>
            <a:ext cx="2194500" cy="44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668" name="Google Shape;668;g1429ae0bb6b_1_3171"/>
          <p:cNvSpPr txBox="1">
            <a:spLocks noGrp="1"/>
          </p:cNvSpPr>
          <p:nvPr>
            <p:ph type="subTitle" idx="5"/>
          </p:nvPr>
        </p:nvSpPr>
        <p:spPr>
          <a:xfrm>
            <a:off x="3652540" y="4114800"/>
            <a:ext cx="2194500" cy="113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669" name="Google Shape;669;g1429ae0bb6b_1_3171"/>
          <p:cNvSpPr txBox="1">
            <a:spLocks noGrp="1"/>
          </p:cNvSpPr>
          <p:nvPr>
            <p:ph type="title" idx="6"/>
          </p:nvPr>
        </p:nvSpPr>
        <p:spPr>
          <a:xfrm>
            <a:off x="9037600" y="3594100"/>
            <a:ext cx="2194500" cy="44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670" name="Google Shape;670;g1429ae0bb6b_1_3171"/>
          <p:cNvSpPr txBox="1">
            <a:spLocks noGrp="1"/>
          </p:cNvSpPr>
          <p:nvPr>
            <p:ph type="subTitle" idx="7"/>
          </p:nvPr>
        </p:nvSpPr>
        <p:spPr>
          <a:xfrm>
            <a:off x="9037608" y="4114800"/>
            <a:ext cx="2194500" cy="113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671" name="Google Shape;671;g1429ae0bb6b_1_3171"/>
          <p:cNvSpPr txBox="1">
            <a:spLocks noGrp="1"/>
          </p:cNvSpPr>
          <p:nvPr>
            <p:ph type="title" idx="8"/>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672" name="Google Shape;672;g1429ae0bb6b_1_3171"/>
          <p:cNvGrpSpPr/>
          <p:nvPr/>
        </p:nvGrpSpPr>
        <p:grpSpPr>
          <a:xfrm flipH="1">
            <a:off x="10743964" y="227"/>
            <a:ext cx="1714389" cy="1439426"/>
            <a:chOff x="6527900" y="1494075"/>
            <a:chExt cx="514075" cy="431625"/>
          </a:xfrm>
        </p:grpSpPr>
        <p:sp>
          <p:nvSpPr>
            <p:cNvPr id="673" name="Google Shape;673;g1429ae0bb6b_1_3171"/>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4" name="Google Shape;674;g1429ae0bb6b_1_3171"/>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5" name="Google Shape;675;g1429ae0bb6b_1_3171"/>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6" name="Google Shape;676;g1429ae0bb6b_1_3171"/>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7" name="Google Shape;677;g1429ae0bb6b_1_3171"/>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8" name="Google Shape;678;g1429ae0bb6b_1_3171"/>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9" name="Google Shape;679;g1429ae0bb6b_1_3171"/>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0" name="Google Shape;680;g1429ae0bb6b_1_3171"/>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1" name="Google Shape;681;g1429ae0bb6b_1_3171"/>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2" name="Google Shape;682;g1429ae0bb6b_1_3171"/>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3" name="Google Shape;683;g1429ae0bb6b_1_3171"/>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4" name="Google Shape;684;g1429ae0bb6b_1_3171"/>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5" name="Google Shape;685;g1429ae0bb6b_1_3171"/>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6" name="Google Shape;686;g1429ae0bb6b_1_3171"/>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7" name="Google Shape;687;g1429ae0bb6b_1_3171"/>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8" name="Google Shape;688;g1429ae0bb6b_1_3171"/>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9" name="Google Shape;689;g1429ae0bb6b_1_3171"/>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0" name="Google Shape;690;g1429ae0bb6b_1_3171"/>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1" name="Google Shape;691;g1429ae0bb6b_1_3171"/>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2" name="Google Shape;692;g1429ae0bb6b_1_3171"/>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3" name="Google Shape;693;g1429ae0bb6b_1_3171"/>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4" name="Google Shape;694;g1429ae0bb6b_1_3171"/>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5" name="Google Shape;695;g1429ae0bb6b_1_3171"/>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6" name="Google Shape;696;g1429ae0bb6b_1_3171"/>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97" name="Google Shape;697;g1429ae0bb6b_1_3171"/>
          <p:cNvGrpSpPr/>
          <p:nvPr/>
        </p:nvGrpSpPr>
        <p:grpSpPr>
          <a:xfrm flipH="1">
            <a:off x="-274047" y="4813635"/>
            <a:ext cx="1847623" cy="2124467"/>
            <a:chOff x="2999175" y="3375638"/>
            <a:chExt cx="750700" cy="1013050"/>
          </a:xfrm>
        </p:grpSpPr>
        <p:sp>
          <p:nvSpPr>
            <p:cNvPr id="698" name="Google Shape;698;g1429ae0bb6b_1_3171"/>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9" name="Google Shape;699;g1429ae0bb6b_1_3171"/>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0" name="Google Shape;700;g1429ae0bb6b_1_3171"/>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1" name="Google Shape;701;g1429ae0bb6b_1_3171"/>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2" name="Google Shape;702;g1429ae0bb6b_1_3171"/>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3" name="Google Shape;703;g1429ae0bb6b_1_3171"/>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704"/>
        <p:cNvGrpSpPr/>
        <p:nvPr/>
      </p:nvGrpSpPr>
      <p:grpSpPr>
        <a:xfrm>
          <a:off x="0" y="0"/>
          <a:ext cx="0" cy="0"/>
          <a:chOff x="0" y="0"/>
          <a:chExt cx="0" cy="0"/>
        </a:xfrm>
      </p:grpSpPr>
      <p:sp>
        <p:nvSpPr>
          <p:cNvPr id="705" name="Google Shape;705;g1429ae0bb6b_1_3213"/>
          <p:cNvSpPr txBox="1">
            <a:spLocks noGrp="1"/>
          </p:cNvSpPr>
          <p:nvPr>
            <p:ph type="title"/>
          </p:nvPr>
        </p:nvSpPr>
        <p:spPr>
          <a:xfrm>
            <a:off x="2817064" y="2209800"/>
            <a:ext cx="2636100" cy="609600"/>
          </a:xfrm>
          <a:prstGeom prst="rect">
            <a:avLst/>
          </a:prstGeom>
        </p:spPr>
        <p:txBody>
          <a:bodyPr spcFirstLastPara="1" wrap="square" lIns="121900" tIns="121900" rIns="121900" bIns="121900" anchor="ctr" anchorCtr="0">
            <a:noAutofit/>
          </a:bodyPr>
          <a:lstStyle>
            <a:lvl1pPr lvl="0"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06" name="Google Shape;706;g1429ae0bb6b_1_3213"/>
          <p:cNvSpPr txBox="1">
            <a:spLocks noGrp="1"/>
          </p:cNvSpPr>
          <p:nvPr>
            <p:ph type="subTitle" idx="1"/>
          </p:nvPr>
        </p:nvSpPr>
        <p:spPr>
          <a:xfrm>
            <a:off x="2817067" y="2819400"/>
            <a:ext cx="2636100" cy="10452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07" name="Google Shape;707;g1429ae0bb6b_1_3213"/>
          <p:cNvSpPr txBox="1">
            <a:spLocks noGrp="1"/>
          </p:cNvSpPr>
          <p:nvPr>
            <p:ph type="title" idx="2"/>
          </p:nvPr>
        </p:nvSpPr>
        <p:spPr>
          <a:xfrm>
            <a:off x="7957533" y="4170800"/>
            <a:ext cx="2636100" cy="609600"/>
          </a:xfrm>
          <a:prstGeom prst="rect">
            <a:avLst/>
          </a:prstGeom>
        </p:spPr>
        <p:txBody>
          <a:bodyPr spcFirstLastPara="1" wrap="square" lIns="121900" tIns="121900" rIns="121900" bIns="121900" anchor="ctr" anchorCtr="0">
            <a:noAutofit/>
          </a:bodyPr>
          <a:lstStyle>
            <a:lvl1pPr lvl="0"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08" name="Google Shape;708;g1429ae0bb6b_1_3213"/>
          <p:cNvSpPr txBox="1">
            <a:spLocks noGrp="1"/>
          </p:cNvSpPr>
          <p:nvPr>
            <p:ph type="subTitle" idx="3"/>
          </p:nvPr>
        </p:nvSpPr>
        <p:spPr>
          <a:xfrm>
            <a:off x="7957867" y="4780400"/>
            <a:ext cx="2636100" cy="10452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09" name="Google Shape;709;g1429ae0bb6b_1_3213"/>
          <p:cNvSpPr txBox="1">
            <a:spLocks noGrp="1"/>
          </p:cNvSpPr>
          <p:nvPr>
            <p:ph type="title" idx="4"/>
          </p:nvPr>
        </p:nvSpPr>
        <p:spPr>
          <a:xfrm>
            <a:off x="2817066" y="4170800"/>
            <a:ext cx="2636100" cy="609600"/>
          </a:xfrm>
          <a:prstGeom prst="rect">
            <a:avLst/>
          </a:prstGeom>
        </p:spPr>
        <p:txBody>
          <a:bodyPr spcFirstLastPara="1" wrap="square" lIns="121900" tIns="121900" rIns="121900" bIns="121900" anchor="ctr" anchorCtr="0">
            <a:noAutofit/>
          </a:bodyPr>
          <a:lstStyle>
            <a:lvl1pPr lvl="0"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10" name="Google Shape;710;g1429ae0bb6b_1_3213"/>
          <p:cNvSpPr txBox="1">
            <a:spLocks noGrp="1"/>
          </p:cNvSpPr>
          <p:nvPr>
            <p:ph type="subTitle" idx="5"/>
          </p:nvPr>
        </p:nvSpPr>
        <p:spPr>
          <a:xfrm>
            <a:off x="2817067" y="4780400"/>
            <a:ext cx="2636100" cy="10452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11" name="Google Shape;711;g1429ae0bb6b_1_3213"/>
          <p:cNvSpPr txBox="1">
            <a:spLocks noGrp="1"/>
          </p:cNvSpPr>
          <p:nvPr>
            <p:ph type="title" idx="6"/>
          </p:nvPr>
        </p:nvSpPr>
        <p:spPr>
          <a:xfrm>
            <a:off x="7957535" y="2209800"/>
            <a:ext cx="2636100" cy="609600"/>
          </a:xfrm>
          <a:prstGeom prst="rect">
            <a:avLst/>
          </a:prstGeom>
        </p:spPr>
        <p:txBody>
          <a:bodyPr spcFirstLastPara="1" wrap="square" lIns="121900" tIns="121900" rIns="121900" bIns="121900" anchor="ctr" anchorCtr="0">
            <a:noAutofit/>
          </a:bodyPr>
          <a:lstStyle>
            <a:lvl1pPr lvl="0"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12" name="Google Shape;712;g1429ae0bb6b_1_3213"/>
          <p:cNvSpPr txBox="1">
            <a:spLocks noGrp="1"/>
          </p:cNvSpPr>
          <p:nvPr>
            <p:ph type="subTitle" idx="7"/>
          </p:nvPr>
        </p:nvSpPr>
        <p:spPr>
          <a:xfrm>
            <a:off x="7957866" y="2819400"/>
            <a:ext cx="2636100" cy="10452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13" name="Google Shape;713;g1429ae0bb6b_1_3213"/>
          <p:cNvSpPr txBox="1">
            <a:spLocks noGrp="1"/>
          </p:cNvSpPr>
          <p:nvPr>
            <p:ph type="title" idx="8"/>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714" name="Google Shape;714;g1429ae0bb6b_1_3213"/>
          <p:cNvGrpSpPr/>
          <p:nvPr/>
        </p:nvGrpSpPr>
        <p:grpSpPr>
          <a:xfrm>
            <a:off x="-276155" y="227"/>
            <a:ext cx="1714389" cy="1439426"/>
            <a:chOff x="6527900" y="1494075"/>
            <a:chExt cx="514075" cy="431625"/>
          </a:xfrm>
        </p:grpSpPr>
        <p:sp>
          <p:nvSpPr>
            <p:cNvPr id="715" name="Google Shape;715;g1429ae0bb6b_1_3213"/>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6" name="Google Shape;716;g1429ae0bb6b_1_3213"/>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7" name="Google Shape;717;g1429ae0bb6b_1_3213"/>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8" name="Google Shape;718;g1429ae0bb6b_1_3213"/>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9" name="Google Shape;719;g1429ae0bb6b_1_3213"/>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0" name="Google Shape;720;g1429ae0bb6b_1_3213"/>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1" name="Google Shape;721;g1429ae0bb6b_1_3213"/>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2" name="Google Shape;722;g1429ae0bb6b_1_3213"/>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3" name="Google Shape;723;g1429ae0bb6b_1_3213"/>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4" name="Google Shape;724;g1429ae0bb6b_1_3213"/>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5" name="Google Shape;725;g1429ae0bb6b_1_3213"/>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6" name="Google Shape;726;g1429ae0bb6b_1_3213"/>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7" name="Google Shape;727;g1429ae0bb6b_1_3213"/>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8" name="Google Shape;728;g1429ae0bb6b_1_3213"/>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9" name="Google Shape;729;g1429ae0bb6b_1_3213"/>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0" name="Google Shape;730;g1429ae0bb6b_1_3213"/>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1" name="Google Shape;731;g1429ae0bb6b_1_3213"/>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2" name="Google Shape;732;g1429ae0bb6b_1_3213"/>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3" name="Google Shape;733;g1429ae0bb6b_1_3213"/>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4" name="Google Shape;734;g1429ae0bb6b_1_3213"/>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5" name="Google Shape;735;g1429ae0bb6b_1_3213"/>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6" name="Google Shape;736;g1429ae0bb6b_1_3213"/>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7" name="Google Shape;737;g1429ae0bb6b_1_3213"/>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8" name="Google Shape;738;g1429ae0bb6b_1_3213"/>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39" name="Google Shape;739;g1429ae0bb6b_1_3213"/>
          <p:cNvGrpSpPr/>
          <p:nvPr/>
        </p:nvGrpSpPr>
        <p:grpSpPr>
          <a:xfrm>
            <a:off x="10797052" y="4809004"/>
            <a:ext cx="1890638" cy="2173904"/>
            <a:chOff x="2999175" y="3375638"/>
            <a:chExt cx="750700" cy="1013050"/>
          </a:xfrm>
        </p:grpSpPr>
        <p:sp>
          <p:nvSpPr>
            <p:cNvPr id="740" name="Google Shape;740;g1429ae0bb6b_1_3213"/>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1" name="Google Shape;741;g1429ae0bb6b_1_3213"/>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2" name="Google Shape;742;g1429ae0bb6b_1_3213"/>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3" name="Google Shape;743;g1429ae0bb6b_1_3213"/>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4" name="Google Shape;744;g1429ae0bb6b_1_3213"/>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5" name="Google Shape;745;g1429ae0bb6b_1_3213"/>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746"/>
        <p:cNvGrpSpPr/>
        <p:nvPr/>
      </p:nvGrpSpPr>
      <p:grpSpPr>
        <a:xfrm>
          <a:off x="0" y="0"/>
          <a:ext cx="0" cy="0"/>
          <a:chOff x="0" y="0"/>
          <a:chExt cx="0" cy="0"/>
        </a:xfrm>
      </p:grpSpPr>
      <p:sp>
        <p:nvSpPr>
          <p:cNvPr id="747" name="Google Shape;747;g1429ae0bb6b_1_3255"/>
          <p:cNvSpPr txBox="1">
            <a:spLocks noGrp="1"/>
          </p:cNvSpPr>
          <p:nvPr>
            <p:ph type="title"/>
          </p:nvPr>
        </p:nvSpPr>
        <p:spPr>
          <a:xfrm>
            <a:off x="1253400" y="2755343"/>
            <a:ext cx="24384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48" name="Google Shape;748;g1429ae0bb6b_1_3255"/>
          <p:cNvSpPr txBox="1">
            <a:spLocks noGrp="1"/>
          </p:cNvSpPr>
          <p:nvPr>
            <p:ph type="subTitle" idx="1"/>
          </p:nvPr>
        </p:nvSpPr>
        <p:spPr>
          <a:xfrm>
            <a:off x="960000" y="3252200"/>
            <a:ext cx="3025200" cy="64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49" name="Google Shape;749;g1429ae0bb6b_1_3255"/>
          <p:cNvSpPr txBox="1">
            <a:spLocks noGrp="1"/>
          </p:cNvSpPr>
          <p:nvPr>
            <p:ph type="title" idx="2"/>
          </p:nvPr>
        </p:nvSpPr>
        <p:spPr>
          <a:xfrm>
            <a:off x="5023500" y="2755343"/>
            <a:ext cx="24384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50" name="Google Shape;750;g1429ae0bb6b_1_3255"/>
          <p:cNvSpPr txBox="1">
            <a:spLocks noGrp="1"/>
          </p:cNvSpPr>
          <p:nvPr>
            <p:ph type="subTitle" idx="3"/>
          </p:nvPr>
        </p:nvSpPr>
        <p:spPr>
          <a:xfrm>
            <a:off x="4730100" y="3252200"/>
            <a:ext cx="3025200" cy="64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51" name="Google Shape;751;g1429ae0bb6b_1_3255"/>
          <p:cNvSpPr txBox="1">
            <a:spLocks noGrp="1"/>
          </p:cNvSpPr>
          <p:nvPr>
            <p:ph type="title" idx="4"/>
          </p:nvPr>
        </p:nvSpPr>
        <p:spPr>
          <a:xfrm>
            <a:off x="1253400" y="4994743"/>
            <a:ext cx="24384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52" name="Google Shape;752;g1429ae0bb6b_1_3255"/>
          <p:cNvSpPr txBox="1">
            <a:spLocks noGrp="1"/>
          </p:cNvSpPr>
          <p:nvPr>
            <p:ph type="subTitle" idx="5"/>
          </p:nvPr>
        </p:nvSpPr>
        <p:spPr>
          <a:xfrm>
            <a:off x="960000" y="5491600"/>
            <a:ext cx="3025200" cy="64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53" name="Google Shape;753;g1429ae0bb6b_1_3255"/>
          <p:cNvSpPr txBox="1">
            <a:spLocks noGrp="1"/>
          </p:cNvSpPr>
          <p:nvPr>
            <p:ph type="title" idx="6"/>
          </p:nvPr>
        </p:nvSpPr>
        <p:spPr>
          <a:xfrm>
            <a:off x="5023500" y="4994743"/>
            <a:ext cx="24384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54" name="Google Shape;754;g1429ae0bb6b_1_3255"/>
          <p:cNvSpPr txBox="1">
            <a:spLocks noGrp="1"/>
          </p:cNvSpPr>
          <p:nvPr>
            <p:ph type="subTitle" idx="7"/>
          </p:nvPr>
        </p:nvSpPr>
        <p:spPr>
          <a:xfrm>
            <a:off x="4730100" y="5491600"/>
            <a:ext cx="3025200" cy="64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55" name="Google Shape;755;g1429ae0bb6b_1_3255"/>
          <p:cNvSpPr txBox="1">
            <a:spLocks noGrp="1"/>
          </p:cNvSpPr>
          <p:nvPr>
            <p:ph type="title" idx="8"/>
          </p:nvPr>
        </p:nvSpPr>
        <p:spPr>
          <a:xfrm>
            <a:off x="8500201" y="2755343"/>
            <a:ext cx="24384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56" name="Google Shape;756;g1429ae0bb6b_1_3255"/>
          <p:cNvSpPr txBox="1">
            <a:spLocks noGrp="1"/>
          </p:cNvSpPr>
          <p:nvPr>
            <p:ph type="subTitle" idx="9"/>
          </p:nvPr>
        </p:nvSpPr>
        <p:spPr>
          <a:xfrm>
            <a:off x="8206801" y="3252200"/>
            <a:ext cx="3025200" cy="64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57" name="Google Shape;757;g1429ae0bb6b_1_3255"/>
          <p:cNvSpPr txBox="1">
            <a:spLocks noGrp="1"/>
          </p:cNvSpPr>
          <p:nvPr>
            <p:ph type="title" idx="13"/>
          </p:nvPr>
        </p:nvSpPr>
        <p:spPr>
          <a:xfrm>
            <a:off x="8500201" y="4994743"/>
            <a:ext cx="24384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58" name="Google Shape;758;g1429ae0bb6b_1_3255"/>
          <p:cNvSpPr txBox="1">
            <a:spLocks noGrp="1"/>
          </p:cNvSpPr>
          <p:nvPr>
            <p:ph type="subTitle" idx="14"/>
          </p:nvPr>
        </p:nvSpPr>
        <p:spPr>
          <a:xfrm>
            <a:off x="8206801" y="5491600"/>
            <a:ext cx="3025200" cy="64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59" name="Google Shape;759;g1429ae0bb6b_1_3255"/>
          <p:cNvSpPr txBox="1">
            <a:spLocks noGrp="1"/>
          </p:cNvSpPr>
          <p:nvPr>
            <p:ph type="title" idx="15"/>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760" name="Google Shape;760;g1429ae0bb6b_1_3255"/>
          <p:cNvGrpSpPr/>
          <p:nvPr/>
        </p:nvGrpSpPr>
        <p:grpSpPr>
          <a:xfrm>
            <a:off x="-276155" y="227"/>
            <a:ext cx="1714389" cy="1439426"/>
            <a:chOff x="6527900" y="1494075"/>
            <a:chExt cx="514075" cy="431625"/>
          </a:xfrm>
        </p:grpSpPr>
        <p:sp>
          <p:nvSpPr>
            <p:cNvPr id="761" name="Google Shape;761;g1429ae0bb6b_1_3255"/>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2" name="Google Shape;762;g1429ae0bb6b_1_3255"/>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3" name="Google Shape;763;g1429ae0bb6b_1_3255"/>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4" name="Google Shape;764;g1429ae0bb6b_1_3255"/>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5" name="Google Shape;765;g1429ae0bb6b_1_3255"/>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6" name="Google Shape;766;g1429ae0bb6b_1_3255"/>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7" name="Google Shape;767;g1429ae0bb6b_1_3255"/>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8" name="Google Shape;768;g1429ae0bb6b_1_3255"/>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9" name="Google Shape;769;g1429ae0bb6b_1_3255"/>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0" name="Google Shape;770;g1429ae0bb6b_1_3255"/>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1" name="Google Shape;771;g1429ae0bb6b_1_3255"/>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2" name="Google Shape;772;g1429ae0bb6b_1_3255"/>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3" name="Google Shape;773;g1429ae0bb6b_1_3255"/>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4" name="Google Shape;774;g1429ae0bb6b_1_3255"/>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5" name="Google Shape;775;g1429ae0bb6b_1_3255"/>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6" name="Google Shape;776;g1429ae0bb6b_1_3255"/>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7" name="Google Shape;777;g1429ae0bb6b_1_3255"/>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8" name="Google Shape;778;g1429ae0bb6b_1_3255"/>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9" name="Google Shape;779;g1429ae0bb6b_1_3255"/>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0" name="Google Shape;780;g1429ae0bb6b_1_3255"/>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1" name="Google Shape;781;g1429ae0bb6b_1_3255"/>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2" name="Google Shape;782;g1429ae0bb6b_1_3255"/>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3" name="Google Shape;783;g1429ae0bb6b_1_3255"/>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4" name="Google Shape;784;g1429ae0bb6b_1_3255"/>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85" name="Google Shape;785;g1429ae0bb6b_1_3255"/>
          <p:cNvGrpSpPr/>
          <p:nvPr/>
        </p:nvGrpSpPr>
        <p:grpSpPr>
          <a:xfrm flipH="1">
            <a:off x="10743964" y="227"/>
            <a:ext cx="1714389" cy="1439426"/>
            <a:chOff x="6527900" y="1494075"/>
            <a:chExt cx="514075" cy="431625"/>
          </a:xfrm>
        </p:grpSpPr>
        <p:sp>
          <p:nvSpPr>
            <p:cNvPr id="786" name="Google Shape;786;g1429ae0bb6b_1_3255"/>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7" name="Google Shape;787;g1429ae0bb6b_1_3255"/>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8" name="Google Shape;788;g1429ae0bb6b_1_3255"/>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9" name="Google Shape;789;g1429ae0bb6b_1_3255"/>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0" name="Google Shape;790;g1429ae0bb6b_1_3255"/>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1" name="Google Shape;791;g1429ae0bb6b_1_3255"/>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2" name="Google Shape;792;g1429ae0bb6b_1_3255"/>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3" name="Google Shape;793;g1429ae0bb6b_1_3255"/>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4" name="Google Shape;794;g1429ae0bb6b_1_3255"/>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5" name="Google Shape;795;g1429ae0bb6b_1_3255"/>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6" name="Google Shape;796;g1429ae0bb6b_1_3255"/>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7" name="Google Shape;797;g1429ae0bb6b_1_3255"/>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8" name="Google Shape;798;g1429ae0bb6b_1_3255"/>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9" name="Google Shape;799;g1429ae0bb6b_1_3255"/>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0" name="Google Shape;800;g1429ae0bb6b_1_3255"/>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1" name="Google Shape;801;g1429ae0bb6b_1_3255"/>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2" name="Google Shape;802;g1429ae0bb6b_1_3255"/>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3" name="Google Shape;803;g1429ae0bb6b_1_3255"/>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4" name="Google Shape;804;g1429ae0bb6b_1_3255"/>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5" name="Google Shape;805;g1429ae0bb6b_1_3255"/>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6" name="Google Shape;806;g1429ae0bb6b_1_3255"/>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7" name="Google Shape;807;g1429ae0bb6b_1_3255"/>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8" name="Google Shape;808;g1429ae0bb6b_1_3255"/>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9" name="Google Shape;809;g1429ae0bb6b_1_3255"/>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810"/>
        <p:cNvGrpSpPr/>
        <p:nvPr/>
      </p:nvGrpSpPr>
      <p:grpSpPr>
        <a:xfrm>
          <a:off x="0" y="0"/>
          <a:ext cx="0" cy="0"/>
          <a:chOff x="0" y="0"/>
          <a:chExt cx="0" cy="0"/>
        </a:xfrm>
      </p:grpSpPr>
      <p:sp>
        <p:nvSpPr>
          <p:cNvPr id="811" name="Google Shape;811;g1429ae0bb6b_1_3319"/>
          <p:cNvSpPr txBox="1">
            <a:spLocks noGrp="1"/>
          </p:cNvSpPr>
          <p:nvPr>
            <p:ph type="title" hasCustomPrompt="1"/>
          </p:nvPr>
        </p:nvSpPr>
        <p:spPr>
          <a:xfrm>
            <a:off x="960000" y="720000"/>
            <a:ext cx="6020100" cy="110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8300"/>
              <a:buNone/>
              <a:defRPr sz="6700"/>
            </a:lvl1pPr>
            <a:lvl2pPr lvl="1" algn="ctr" rtl="0">
              <a:spcBef>
                <a:spcPts val="0"/>
              </a:spcBef>
              <a:spcAft>
                <a:spcPts val="0"/>
              </a:spcAft>
              <a:buSzPts val="8300"/>
              <a:buNone/>
              <a:defRPr sz="8300"/>
            </a:lvl2pPr>
            <a:lvl3pPr lvl="2" algn="ctr" rtl="0">
              <a:spcBef>
                <a:spcPts val="0"/>
              </a:spcBef>
              <a:spcAft>
                <a:spcPts val="0"/>
              </a:spcAft>
              <a:buSzPts val="8300"/>
              <a:buNone/>
              <a:defRPr sz="8300"/>
            </a:lvl3pPr>
            <a:lvl4pPr lvl="3" algn="ctr" rtl="0">
              <a:spcBef>
                <a:spcPts val="0"/>
              </a:spcBef>
              <a:spcAft>
                <a:spcPts val="0"/>
              </a:spcAft>
              <a:buSzPts val="8300"/>
              <a:buNone/>
              <a:defRPr sz="8300"/>
            </a:lvl4pPr>
            <a:lvl5pPr lvl="4" algn="ctr" rtl="0">
              <a:spcBef>
                <a:spcPts val="0"/>
              </a:spcBef>
              <a:spcAft>
                <a:spcPts val="0"/>
              </a:spcAft>
              <a:buSzPts val="8300"/>
              <a:buNone/>
              <a:defRPr sz="8300"/>
            </a:lvl5pPr>
            <a:lvl6pPr lvl="5" algn="ctr" rtl="0">
              <a:spcBef>
                <a:spcPts val="0"/>
              </a:spcBef>
              <a:spcAft>
                <a:spcPts val="0"/>
              </a:spcAft>
              <a:buSzPts val="8300"/>
              <a:buNone/>
              <a:defRPr sz="8300"/>
            </a:lvl6pPr>
            <a:lvl7pPr lvl="6" algn="ctr" rtl="0">
              <a:spcBef>
                <a:spcPts val="0"/>
              </a:spcBef>
              <a:spcAft>
                <a:spcPts val="0"/>
              </a:spcAft>
              <a:buSzPts val="8300"/>
              <a:buNone/>
              <a:defRPr sz="8300"/>
            </a:lvl7pPr>
            <a:lvl8pPr lvl="7" algn="ctr" rtl="0">
              <a:spcBef>
                <a:spcPts val="0"/>
              </a:spcBef>
              <a:spcAft>
                <a:spcPts val="0"/>
              </a:spcAft>
              <a:buSzPts val="8300"/>
              <a:buNone/>
              <a:defRPr sz="8300"/>
            </a:lvl8pPr>
            <a:lvl9pPr lvl="8" algn="ctr" rtl="0">
              <a:spcBef>
                <a:spcPts val="0"/>
              </a:spcBef>
              <a:spcAft>
                <a:spcPts val="0"/>
              </a:spcAft>
              <a:buSzPts val="8300"/>
              <a:buNone/>
              <a:defRPr sz="8300"/>
            </a:lvl9pPr>
          </a:lstStyle>
          <a:p>
            <a:r>
              <a:t>xx%</a:t>
            </a:r>
          </a:p>
        </p:txBody>
      </p:sp>
      <p:sp>
        <p:nvSpPr>
          <p:cNvPr id="812" name="Google Shape;812;g1429ae0bb6b_1_3319"/>
          <p:cNvSpPr txBox="1">
            <a:spLocks noGrp="1"/>
          </p:cNvSpPr>
          <p:nvPr>
            <p:ph type="subTitle" idx="1"/>
          </p:nvPr>
        </p:nvSpPr>
        <p:spPr>
          <a:xfrm>
            <a:off x="960000" y="1824400"/>
            <a:ext cx="6020100" cy="3657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13" name="Google Shape;813;g1429ae0bb6b_1_3319"/>
          <p:cNvSpPr txBox="1">
            <a:spLocks noGrp="1"/>
          </p:cNvSpPr>
          <p:nvPr>
            <p:ph type="title" idx="2" hasCustomPrompt="1"/>
          </p:nvPr>
        </p:nvSpPr>
        <p:spPr>
          <a:xfrm>
            <a:off x="3086000" y="2693990"/>
            <a:ext cx="6020100" cy="110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300"/>
              <a:buNone/>
              <a:defRPr sz="6700"/>
            </a:lvl1pPr>
            <a:lvl2pPr lvl="1" algn="ctr" rtl="0">
              <a:spcBef>
                <a:spcPts val="0"/>
              </a:spcBef>
              <a:spcAft>
                <a:spcPts val="0"/>
              </a:spcAft>
              <a:buSzPts val="8300"/>
              <a:buNone/>
              <a:defRPr sz="8300"/>
            </a:lvl2pPr>
            <a:lvl3pPr lvl="2" algn="ctr" rtl="0">
              <a:spcBef>
                <a:spcPts val="0"/>
              </a:spcBef>
              <a:spcAft>
                <a:spcPts val="0"/>
              </a:spcAft>
              <a:buSzPts val="8300"/>
              <a:buNone/>
              <a:defRPr sz="8300"/>
            </a:lvl3pPr>
            <a:lvl4pPr lvl="3" algn="ctr" rtl="0">
              <a:spcBef>
                <a:spcPts val="0"/>
              </a:spcBef>
              <a:spcAft>
                <a:spcPts val="0"/>
              </a:spcAft>
              <a:buSzPts val="8300"/>
              <a:buNone/>
              <a:defRPr sz="8300"/>
            </a:lvl4pPr>
            <a:lvl5pPr lvl="4" algn="ctr" rtl="0">
              <a:spcBef>
                <a:spcPts val="0"/>
              </a:spcBef>
              <a:spcAft>
                <a:spcPts val="0"/>
              </a:spcAft>
              <a:buSzPts val="8300"/>
              <a:buNone/>
              <a:defRPr sz="8300"/>
            </a:lvl5pPr>
            <a:lvl6pPr lvl="5" algn="ctr" rtl="0">
              <a:spcBef>
                <a:spcPts val="0"/>
              </a:spcBef>
              <a:spcAft>
                <a:spcPts val="0"/>
              </a:spcAft>
              <a:buSzPts val="8300"/>
              <a:buNone/>
              <a:defRPr sz="8300"/>
            </a:lvl6pPr>
            <a:lvl7pPr lvl="6" algn="ctr" rtl="0">
              <a:spcBef>
                <a:spcPts val="0"/>
              </a:spcBef>
              <a:spcAft>
                <a:spcPts val="0"/>
              </a:spcAft>
              <a:buSzPts val="8300"/>
              <a:buNone/>
              <a:defRPr sz="8300"/>
            </a:lvl7pPr>
            <a:lvl8pPr lvl="7" algn="ctr" rtl="0">
              <a:spcBef>
                <a:spcPts val="0"/>
              </a:spcBef>
              <a:spcAft>
                <a:spcPts val="0"/>
              </a:spcAft>
              <a:buSzPts val="8300"/>
              <a:buNone/>
              <a:defRPr sz="8300"/>
            </a:lvl8pPr>
            <a:lvl9pPr lvl="8" algn="ctr" rtl="0">
              <a:spcBef>
                <a:spcPts val="0"/>
              </a:spcBef>
              <a:spcAft>
                <a:spcPts val="0"/>
              </a:spcAft>
              <a:buSzPts val="8300"/>
              <a:buNone/>
              <a:defRPr sz="8300"/>
            </a:lvl9pPr>
          </a:lstStyle>
          <a:p>
            <a:r>
              <a:t>xx%</a:t>
            </a:r>
          </a:p>
        </p:txBody>
      </p:sp>
      <p:sp>
        <p:nvSpPr>
          <p:cNvPr id="814" name="Google Shape;814;g1429ae0bb6b_1_3319"/>
          <p:cNvSpPr txBox="1">
            <a:spLocks noGrp="1"/>
          </p:cNvSpPr>
          <p:nvPr>
            <p:ph type="subTitle" idx="3"/>
          </p:nvPr>
        </p:nvSpPr>
        <p:spPr>
          <a:xfrm>
            <a:off x="3086000" y="3798391"/>
            <a:ext cx="6020100" cy="3657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15" name="Google Shape;815;g1429ae0bb6b_1_3319"/>
          <p:cNvSpPr txBox="1">
            <a:spLocks noGrp="1"/>
          </p:cNvSpPr>
          <p:nvPr>
            <p:ph type="title" idx="4" hasCustomPrompt="1"/>
          </p:nvPr>
        </p:nvSpPr>
        <p:spPr>
          <a:xfrm>
            <a:off x="5212000" y="4667996"/>
            <a:ext cx="6020100" cy="110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300"/>
              <a:buNone/>
              <a:defRPr sz="6700"/>
            </a:lvl1pPr>
            <a:lvl2pPr lvl="1" algn="ctr" rtl="0">
              <a:spcBef>
                <a:spcPts val="0"/>
              </a:spcBef>
              <a:spcAft>
                <a:spcPts val="0"/>
              </a:spcAft>
              <a:buSzPts val="8300"/>
              <a:buNone/>
              <a:defRPr sz="8300"/>
            </a:lvl2pPr>
            <a:lvl3pPr lvl="2" algn="ctr" rtl="0">
              <a:spcBef>
                <a:spcPts val="0"/>
              </a:spcBef>
              <a:spcAft>
                <a:spcPts val="0"/>
              </a:spcAft>
              <a:buSzPts val="8300"/>
              <a:buNone/>
              <a:defRPr sz="8300"/>
            </a:lvl3pPr>
            <a:lvl4pPr lvl="3" algn="ctr" rtl="0">
              <a:spcBef>
                <a:spcPts val="0"/>
              </a:spcBef>
              <a:spcAft>
                <a:spcPts val="0"/>
              </a:spcAft>
              <a:buSzPts val="8300"/>
              <a:buNone/>
              <a:defRPr sz="8300"/>
            </a:lvl4pPr>
            <a:lvl5pPr lvl="4" algn="ctr" rtl="0">
              <a:spcBef>
                <a:spcPts val="0"/>
              </a:spcBef>
              <a:spcAft>
                <a:spcPts val="0"/>
              </a:spcAft>
              <a:buSzPts val="8300"/>
              <a:buNone/>
              <a:defRPr sz="8300"/>
            </a:lvl5pPr>
            <a:lvl6pPr lvl="5" algn="ctr" rtl="0">
              <a:spcBef>
                <a:spcPts val="0"/>
              </a:spcBef>
              <a:spcAft>
                <a:spcPts val="0"/>
              </a:spcAft>
              <a:buSzPts val="8300"/>
              <a:buNone/>
              <a:defRPr sz="8300"/>
            </a:lvl6pPr>
            <a:lvl7pPr lvl="6" algn="ctr" rtl="0">
              <a:spcBef>
                <a:spcPts val="0"/>
              </a:spcBef>
              <a:spcAft>
                <a:spcPts val="0"/>
              </a:spcAft>
              <a:buSzPts val="8300"/>
              <a:buNone/>
              <a:defRPr sz="8300"/>
            </a:lvl7pPr>
            <a:lvl8pPr lvl="7" algn="ctr" rtl="0">
              <a:spcBef>
                <a:spcPts val="0"/>
              </a:spcBef>
              <a:spcAft>
                <a:spcPts val="0"/>
              </a:spcAft>
              <a:buSzPts val="8300"/>
              <a:buNone/>
              <a:defRPr sz="8300"/>
            </a:lvl8pPr>
            <a:lvl9pPr lvl="8" algn="ctr" rtl="0">
              <a:spcBef>
                <a:spcPts val="0"/>
              </a:spcBef>
              <a:spcAft>
                <a:spcPts val="0"/>
              </a:spcAft>
              <a:buSzPts val="8300"/>
              <a:buNone/>
              <a:defRPr sz="8300"/>
            </a:lvl9pPr>
          </a:lstStyle>
          <a:p>
            <a:r>
              <a:t>xx%</a:t>
            </a:r>
          </a:p>
        </p:txBody>
      </p:sp>
      <p:sp>
        <p:nvSpPr>
          <p:cNvPr id="816" name="Google Shape;816;g1429ae0bb6b_1_3319"/>
          <p:cNvSpPr txBox="1">
            <a:spLocks noGrp="1"/>
          </p:cNvSpPr>
          <p:nvPr>
            <p:ph type="subTitle" idx="5"/>
          </p:nvPr>
        </p:nvSpPr>
        <p:spPr>
          <a:xfrm>
            <a:off x="5212000" y="5772399"/>
            <a:ext cx="6020100" cy="3657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BLANK_1_1_1_1_1_1_3">
    <p:spTree>
      <p:nvGrpSpPr>
        <p:cNvPr id="1" name="Shape 817"/>
        <p:cNvGrpSpPr/>
        <p:nvPr/>
      </p:nvGrpSpPr>
      <p:grpSpPr>
        <a:xfrm>
          <a:off x="0" y="0"/>
          <a:ext cx="0" cy="0"/>
          <a:chOff x="0" y="0"/>
          <a:chExt cx="0" cy="0"/>
        </a:xfrm>
      </p:grpSpPr>
      <p:sp>
        <p:nvSpPr>
          <p:cNvPr id="818" name="Google Shape;818;g1429ae0bb6b_1_3326"/>
          <p:cNvSpPr txBox="1">
            <a:spLocks noGrp="1"/>
          </p:cNvSpPr>
          <p:nvPr>
            <p:ph type="title" hasCustomPrompt="1"/>
          </p:nvPr>
        </p:nvSpPr>
        <p:spPr>
          <a:xfrm>
            <a:off x="960000" y="4147544"/>
            <a:ext cx="3048000" cy="85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300"/>
              <a:buNone/>
              <a:defRPr sz="6000"/>
            </a:lvl1pPr>
            <a:lvl2pPr lvl="1" algn="ctr" rtl="0">
              <a:spcBef>
                <a:spcPts val="0"/>
              </a:spcBef>
              <a:spcAft>
                <a:spcPts val="0"/>
              </a:spcAft>
              <a:buSzPts val="8300"/>
              <a:buNone/>
              <a:defRPr sz="8300"/>
            </a:lvl2pPr>
            <a:lvl3pPr lvl="2" algn="ctr" rtl="0">
              <a:spcBef>
                <a:spcPts val="0"/>
              </a:spcBef>
              <a:spcAft>
                <a:spcPts val="0"/>
              </a:spcAft>
              <a:buSzPts val="8300"/>
              <a:buNone/>
              <a:defRPr sz="8300"/>
            </a:lvl3pPr>
            <a:lvl4pPr lvl="3" algn="ctr" rtl="0">
              <a:spcBef>
                <a:spcPts val="0"/>
              </a:spcBef>
              <a:spcAft>
                <a:spcPts val="0"/>
              </a:spcAft>
              <a:buSzPts val="8300"/>
              <a:buNone/>
              <a:defRPr sz="8300"/>
            </a:lvl4pPr>
            <a:lvl5pPr lvl="4" algn="ctr" rtl="0">
              <a:spcBef>
                <a:spcPts val="0"/>
              </a:spcBef>
              <a:spcAft>
                <a:spcPts val="0"/>
              </a:spcAft>
              <a:buSzPts val="8300"/>
              <a:buNone/>
              <a:defRPr sz="8300"/>
            </a:lvl5pPr>
            <a:lvl6pPr lvl="5" algn="ctr" rtl="0">
              <a:spcBef>
                <a:spcPts val="0"/>
              </a:spcBef>
              <a:spcAft>
                <a:spcPts val="0"/>
              </a:spcAft>
              <a:buSzPts val="8300"/>
              <a:buNone/>
              <a:defRPr sz="8300"/>
            </a:lvl6pPr>
            <a:lvl7pPr lvl="6" algn="ctr" rtl="0">
              <a:spcBef>
                <a:spcPts val="0"/>
              </a:spcBef>
              <a:spcAft>
                <a:spcPts val="0"/>
              </a:spcAft>
              <a:buSzPts val="8300"/>
              <a:buNone/>
              <a:defRPr sz="8300"/>
            </a:lvl7pPr>
            <a:lvl8pPr lvl="7" algn="ctr" rtl="0">
              <a:spcBef>
                <a:spcPts val="0"/>
              </a:spcBef>
              <a:spcAft>
                <a:spcPts val="0"/>
              </a:spcAft>
              <a:buSzPts val="8300"/>
              <a:buNone/>
              <a:defRPr sz="8300"/>
            </a:lvl8pPr>
            <a:lvl9pPr lvl="8" algn="ctr" rtl="0">
              <a:spcBef>
                <a:spcPts val="0"/>
              </a:spcBef>
              <a:spcAft>
                <a:spcPts val="0"/>
              </a:spcAft>
              <a:buSzPts val="8300"/>
              <a:buNone/>
              <a:defRPr sz="8300"/>
            </a:lvl9pPr>
          </a:lstStyle>
          <a:p>
            <a:r>
              <a:t>xx%</a:t>
            </a:r>
          </a:p>
        </p:txBody>
      </p:sp>
      <p:sp>
        <p:nvSpPr>
          <p:cNvPr id="819" name="Google Shape;819;g1429ae0bb6b_1_3326"/>
          <p:cNvSpPr txBox="1">
            <a:spLocks noGrp="1"/>
          </p:cNvSpPr>
          <p:nvPr>
            <p:ph type="subTitle" idx="1"/>
          </p:nvPr>
        </p:nvSpPr>
        <p:spPr>
          <a:xfrm>
            <a:off x="960000" y="5407547"/>
            <a:ext cx="3048000" cy="85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820" name="Google Shape;820;g1429ae0bb6b_1_3326"/>
          <p:cNvSpPr txBox="1">
            <a:spLocks noGrp="1"/>
          </p:cNvSpPr>
          <p:nvPr>
            <p:ph type="title" idx="2" hasCustomPrompt="1"/>
          </p:nvPr>
        </p:nvSpPr>
        <p:spPr>
          <a:xfrm>
            <a:off x="4572000" y="4147531"/>
            <a:ext cx="3048000" cy="85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300"/>
              <a:buNone/>
              <a:defRPr sz="6000"/>
            </a:lvl1pPr>
            <a:lvl2pPr lvl="1" algn="ctr" rtl="0">
              <a:spcBef>
                <a:spcPts val="0"/>
              </a:spcBef>
              <a:spcAft>
                <a:spcPts val="0"/>
              </a:spcAft>
              <a:buSzPts val="8300"/>
              <a:buNone/>
              <a:defRPr sz="8300"/>
            </a:lvl2pPr>
            <a:lvl3pPr lvl="2" algn="ctr" rtl="0">
              <a:spcBef>
                <a:spcPts val="0"/>
              </a:spcBef>
              <a:spcAft>
                <a:spcPts val="0"/>
              </a:spcAft>
              <a:buSzPts val="8300"/>
              <a:buNone/>
              <a:defRPr sz="8300"/>
            </a:lvl3pPr>
            <a:lvl4pPr lvl="3" algn="ctr" rtl="0">
              <a:spcBef>
                <a:spcPts val="0"/>
              </a:spcBef>
              <a:spcAft>
                <a:spcPts val="0"/>
              </a:spcAft>
              <a:buSzPts val="8300"/>
              <a:buNone/>
              <a:defRPr sz="8300"/>
            </a:lvl4pPr>
            <a:lvl5pPr lvl="4" algn="ctr" rtl="0">
              <a:spcBef>
                <a:spcPts val="0"/>
              </a:spcBef>
              <a:spcAft>
                <a:spcPts val="0"/>
              </a:spcAft>
              <a:buSzPts val="8300"/>
              <a:buNone/>
              <a:defRPr sz="8300"/>
            </a:lvl5pPr>
            <a:lvl6pPr lvl="5" algn="ctr" rtl="0">
              <a:spcBef>
                <a:spcPts val="0"/>
              </a:spcBef>
              <a:spcAft>
                <a:spcPts val="0"/>
              </a:spcAft>
              <a:buSzPts val="8300"/>
              <a:buNone/>
              <a:defRPr sz="8300"/>
            </a:lvl6pPr>
            <a:lvl7pPr lvl="6" algn="ctr" rtl="0">
              <a:spcBef>
                <a:spcPts val="0"/>
              </a:spcBef>
              <a:spcAft>
                <a:spcPts val="0"/>
              </a:spcAft>
              <a:buSzPts val="8300"/>
              <a:buNone/>
              <a:defRPr sz="8300"/>
            </a:lvl7pPr>
            <a:lvl8pPr lvl="7" algn="ctr" rtl="0">
              <a:spcBef>
                <a:spcPts val="0"/>
              </a:spcBef>
              <a:spcAft>
                <a:spcPts val="0"/>
              </a:spcAft>
              <a:buSzPts val="8300"/>
              <a:buNone/>
              <a:defRPr sz="8300"/>
            </a:lvl8pPr>
            <a:lvl9pPr lvl="8" algn="ctr" rtl="0">
              <a:spcBef>
                <a:spcPts val="0"/>
              </a:spcBef>
              <a:spcAft>
                <a:spcPts val="0"/>
              </a:spcAft>
              <a:buSzPts val="8300"/>
              <a:buNone/>
              <a:defRPr sz="8300"/>
            </a:lvl9pPr>
          </a:lstStyle>
          <a:p>
            <a:r>
              <a:t>xx%</a:t>
            </a:r>
          </a:p>
        </p:txBody>
      </p:sp>
      <p:sp>
        <p:nvSpPr>
          <p:cNvPr id="821" name="Google Shape;821;g1429ae0bb6b_1_3326"/>
          <p:cNvSpPr txBox="1">
            <a:spLocks noGrp="1"/>
          </p:cNvSpPr>
          <p:nvPr>
            <p:ph type="subTitle" idx="3"/>
          </p:nvPr>
        </p:nvSpPr>
        <p:spPr>
          <a:xfrm>
            <a:off x="4572000" y="5407508"/>
            <a:ext cx="3048000" cy="85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822" name="Google Shape;822;g1429ae0bb6b_1_3326"/>
          <p:cNvSpPr txBox="1">
            <a:spLocks noGrp="1"/>
          </p:cNvSpPr>
          <p:nvPr>
            <p:ph type="title" idx="4" hasCustomPrompt="1"/>
          </p:nvPr>
        </p:nvSpPr>
        <p:spPr>
          <a:xfrm>
            <a:off x="8184000" y="4147531"/>
            <a:ext cx="3048000" cy="85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300"/>
              <a:buNone/>
              <a:defRPr sz="6000"/>
            </a:lvl1pPr>
            <a:lvl2pPr lvl="1" algn="ctr" rtl="0">
              <a:spcBef>
                <a:spcPts val="0"/>
              </a:spcBef>
              <a:spcAft>
                <a:spcPts val="0"/>
              </a:spcAft>
              <a:buSzPts val="8300"/>
              <a:buNone/>
              <a:defRPr sz="8300"/>
            </a:lvl2pPr>
            <a:lvl3pPr lvl="2" algn="ctr" rtl="0">
              <a:spcBef>
                <a:spcPts val="0"/>
              </a:spcBef>
              <a:spcAft>
                <a:spcPts val="0"/>
              </a:spcAft>
              <a:buSzPts val="8300"/>
              <a:buNone/>
              <a:defRPr sz="8300"/>
            </a:lvl3pPr>
            <a:lvl4pPr lvl="3" algn="ctr" rtl="0">
              <a:spcBef>
                <a:spcPts val="0"/>
              </a:spcBef>
              <a:spcAft>
                <a:spcPts val="0"/>
              </a:spcAft>
              <a:buSzPts val="8300"/>
              <a:buNone/>
              <a:defRPr sz="8300"/>
            </a:lvl4pPr>
            <a:lvl5pPr lvl="4" algn="ctr" rtl="0">
              <a:spcBef>
                <a:spcPts val="0"/>
              </a:spcBef>
              <a:spcAft>
                <a:spcPts val="0"/>
              </a:spcAft>
              <a:buSzPts val="8300"/>
              <a:buNone/>
              <a:defRPr sz="8300"/>
            </a:lvl5pPr>
            <a:lvl6pPr lvl="5" algn="ctr" rtl="0">
              <a:spcBef>
                <a:spcPts val="0"/>
              </a:spcBef>
              <a:spcAft>
                <a:spcPts val="0"/>
              </a:spcAft>
              <a:buSzPts val="8300"/>
              <a:buNone/>
              <a:defRPr sz="8300"/>
            </a:lvl6pPr>
            <a:lvl7pPr lvl="6" algn="ctr" rtl="0">
              <a:spcBef>
                <a:spcPts val="0"/>
              </a:spcBef>
              <a:spcAft>
                <a:spcPts val="0"/>
              </a:spcAft>
              <a:buSzPts val="8300"/>
              <a:buNone/>
              <a:defRPr sz="8300"/>
            </a:lvl7pPr>
            <a:lvl8pPr lvl="7" algn="ctr" rtl="0">
              <a:spcBef>
                <a:spcPts val="0"/>
              </a:spcBef>
              <a:spcAft>
                <a:spcPts val="0"/>
              </a:spcAft>
              <a:buSzPts val="8300"/>
              <a:buNone/>
              <a:defRPr sz="8300"/>
            </a:lvl8pPr>
            <a:lvl9pPr lvl="8" algn="ctr" rtl="0">
              <a:spcBef>
                <a:spcPts val="0"/>
              </a:spcBef>
              <a:spcAft>
                <a:spcPts val="0"/>
              </a:spcAft>
              <a:buSzPts val="8300"/>
              <a:buNone/>
              <a:defRPr sz="8300"/>
            </a:lvl9pPr>
          </a:lstStyle>
          <a:p>
            <a:r>
              <a:t>xx%</a:t>
            </a:r>
          </a:p>
        </p:txBody>
      </p:sp>
      <p:sp>
        <p:nvSpPr>
          <p:cNvPr id="823" name="Google Shape;823;g1429ae0bb6b_1_3326"/>
          <p:cNvSpPr txBox="1">
            <a:spLocks noGrp="1"/>
          </p:cNvSpPr>
          <p:nvPr>
            <p:ph type="subTitle" idx="5"/>
          </p:nvPr>
        </p:nvSpPr>
        <p:spPr>
          <a:xfrm>
            <a:off x="8184000" y="5407508"/>
            <a:ext cx="3048000" cy="85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grpSp>
        <p:nvGrpSpPr>
          <p:cNvPr id="824" name="Google Shape;824;g1429ae0bb6b_1_3326"/>
          <p:cNvGrpSpPr/>
          <p:nvPr/>
        </p:nvGrpSpPr>
        <p:grpSpPr>
          <a:xfrm>
            <a:off x="-276155" y="227"/>
            <a:ext cx="1714389" cy="1439426"/>
            <a:chOff x="6527900" y="1494075"/>
            <a:chExt cx="514075" cy="431625"/>
          </a:xfrm>
        </p:grpSpPr>
        <p:sp>
          <p:nvSpPr>
            <p:cNvPr id="825" name="Google Shape;825;g1429ae0bb6b_1_3326"/>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6" name="Google Shape;826;g1429ae0bb6b_1_3326"/>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7" name="Google Shape;827;g1429ae0bb6b_1_3326"/>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8" name="Google Shape;828;g1429ae0bb6b_1_3326"/>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9" name="Google Shape;829;g1429ae0bb6b_1_3326"/>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0" name="Google Shape;830;g1429ae0bb6b_1_3326"/>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1" name="Google Shape;831;g1429ae0bb6b_1_3326"/>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2" name="Google Shape;832;g1429ae0bb6b_1_3326"/>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3" name="Google Shape;833;g1429ae0bb6b_1_3326"/>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4" name="Google Shape;834;g1429ae0bb6b_1_3326"/>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5" name="Google Shape;835;g1429ae0bb6b_1_3326"/>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6" name="Google Shape;836;g1429ae0bb6b_1_3326"/>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7" name="Google Shape;837;g1429ae0bb6b_1_3326"/>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8" name="Google Shape;838;g1429ae0bb6b_1_3326"/>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9" name="Google Shape;839;g1429ae0bb6b_1_3326"/>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0" name="Google Shape;840;g1429ae0bb6b_1_3326"/>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1" name="Google Shape;841;g1429ae0bb6b_1_3326"/>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2" name="Google Shape;842;g1429ae0bb6b_1_3326"/>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3" name="Google Shape;843;g1429ae0bb6b_1_3326"/>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4" name="Google Shape;844;g1429ae0bb6b_1_3326"/>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5" name="Google Shape;845;g1429ae0bb6b_1_3326"/>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6" name="Google Shape;846;g1429ae0bb6b_1_3326"/>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7" name="Google Shape;847;g1429ae0bb6b_1_3326"/>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8" name="Google Shape;848;g1429ae0bb6b_1_3326"/>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849" name="Google Shape;849;g1429ae0bb6b_1_3326"/>
          <p:cNvGrpSpPr/>
          <p:nvPr/>
        </p:nvGrpSpPr>
        <p:grpSpPr>
          <a:xfrm flipH="1">
            <a:off x="10743964" y="227"/>
            <a:ext cx="1714389" cy="1439426"/>
            <a:chOff x="6527900" y="1494075"/>
            <a:chExt cx="514075" cy="431625"/>
          </a:xfrm>
        </p:grpSpPr>
        <p:sp>
          <p:nvSpPr>
            <p:cNvPr id="850" name="Google Shape;850;g1429ae0bb6b_1_3326"/>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1" name="Google Shape;851;g1429ae0bb6b_1_3326"/>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2" name="Google Shape;852;g1429ae0bb6b_1_3326"/>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3" name="Google Shape;853;g1429ae0bb6b_1_3326"/>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4" name="Google Shape;854;g1429ae0bb6b_1_3326"/>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5" name="Google Shape;855;g1429ae0bb6b_1_3326"/>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6" name="Google Shape;856;g1429ae0bb6b_1_3326"/>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7" name="Google Shape;857;g1429ae0bb6b_1_3326"/>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8" name="Google Shape;858;g1429ae0bb6b_1_3326"/>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9" name="Google Shape;859;g1429ae0bb6b_1_3326"/>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0" name="Google Shape;860;g1429ae0bb6b_1_3326"/>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1" name="Google Shape;861;g1429ae0bb6b_1_3326"/>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2" name="Google Shape;862;g1429ae0bb6b_1_3326"/>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3" name="Google Shape;863;g1429ae0bb6b_1_3326"/>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4" name="Google Shape;864;g1429ae0bb6b_1_3326"/>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5" name="Google Shape;865;g1429ae0bb6b_1_3326"/>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6" name="Google Shape;866;g1429ae0bb6b_1_3326"/>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7" name="Google Shape;867;g1429ae0bb6b_1_3326"/>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8" name="Google Shape;868;g1429ae0bb6b_1_3326"/>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9" name="Google Shape;869;g1429ae0bb6b_1_3326"/>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0" name="Google Shape;870;g1429ae0bb6b_1_3326"/>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1" name="Google Shape;871;g1429ae0bb6b_1_3326"/>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2" name="Google Shape;872;g1429ae0bb6b_1_3326"/>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3" name="Google Shape;873;g1429ae0bb6b_1_3326"/>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874" name="Google Shape;874;g1429ae0bb6b_1_3326"/>
          <p:cNvSpPr txBox="1">
            <a:spLocks noGrp="1"/>
          </p:cNvSpPr>
          <p:nvPr>
            <p:ph type="title" idx="6"/>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875"/>
        <p:cNvGrpSpPr/>
        <p:nvPr/>
      </p:nvGrpSpPr>
      <p:grpSpPr>
        <a:xfrm>
          <a:off x="0" y="0"/>
          <a:ext cx="0" cy="0"/>
          <a:chOff x="0" y="0"/>
          <a:chExt cx="0" cy="0"/>
        </a:xfrm>
      </p:grpSpPr>
      <p:sp>
        <p:nvSpPr>
          <p:cNvPr id="876" name="Google Shape;876;g1429ae0bb6b_1_3384"/>
          <p:cNvSpPr txBox="1">
            <a:spLocks noGrp="1"/>
          </p:cNvSpPr>
          <p:nvPr>
            <p:ph type="ctrTitle"/>
          </p:nvPr>
        </p:nvSpPr>
        <p:spPr>
          <a:xfrm>
            <a:off x="3109142" y="821600"/>
            <a:ext cx="6015900" cy="1330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900"/>
              <a:buNone/>
              <a:defRPr sz="80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877" name="Google Shape;877;g1429ae0bb6b_1_3384"/>
          <p:cNvSpPr txBox="1">
            <a:spLocks noGrp="1"/>
          </p:cNvSpPr>
          <p:nvPr>
            <p:ph type="subTitle" idx="1"/>
          </p:nvPr>
        </p:nvSpPr>
        <p:spPr>
          <a:xfrm>
            <a:off x="3254533" y="2293452"/>
            <a:ext cx="5725200" cy="1330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878" name="Google Shape;878;g1429ae0bb6b_1_3384"/>
          <p:cNvSpPr txBox="1">
            <a:spLocks noGrp="1"/>
          </p:cNvSpPr>
          <p:nvPr>
            <p:ph type="subTitle" idx="2"/>
          </p:nvPr>
        </p:nvSpPr>
        <p:spPr>
          <a:xfrm>
            <a:off x="3254542" y="4761850"/>
            <a:ext cx="5725200" cy="555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879" name="Google Shape;879;g1429ae0bb6b_1_3384"/>
          <p:cNvSpPr txBox="1"/>
          <p:nvPr/>
        </p:nvSpPr>
        <p:spPr>
          <a:xfrm>
            <a:off x="3002742" y="5565600"/>
            <a:ext cx="6228900" cy="4875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400"/>
              </a:spcBef>
              <a:spcAft>
                <a:spcPts val="0"/>
              </a:spcAft>
              <a:buNone/>
            </a:pPr>
            <a:r>
              <a:rPr lang="en-US" sz="1600">
                <a:solidFill>
                  <a:schemeClr val="dk1"/>
                </a:solidFill>
                <a:latin typeface="Josefin Sans"/>
                <a:ea typeface="Josefin Sans"/>
                <a:cs typeface="Josefin Sans"/>
                <a:sym typeface="Josefin Sans"/>
              </a:rPr>
              <a:t>CRÉDITOS: Esta presentación fue creada por </a:t>
            </a:r>
            <a:r>
              <a:rPr lang="en-US" sz="1600" b="1">
                <a:solidFill>
                  <a:schemeClr val="dk1"/>
                </a:solidFill>
                <a:latin typeface="Josefin Sans"/>
                <a:ea typeface="Josefin Sans"/>
                <a:cs typeface="Josefin Sans"/>
                <a:sym typeface="Josefin Sans"/>
              </a:rPr>
              <a:t>Slidesgo, </a:t>
            </a:r>
            <a:r>
              <a:rPr lang="en-US" sz="1600">
                <a:solidFill>
                  <a:schemeClr val="dk1"/>
                </a:solidFill>
                <a:latin typeface="Josefin Sans"/>
                <a:ea typeface="Josefin Sans"/>
                <a:cs typeface="Josefin Sans"/>
                <a:sym typeface="Josefin Sans"/>
              </a:rPr>
              <a:t>incluyendo icono de </a:t>
            </a:r>
            <a:r>
              <a:rPr lang="en-US" sz="1600" b="1">
                <a:solidFill>
                  <a:schemeClr val="dk1"/>
                </a:solidFill>
                <a:latin typeface="Josefin Sans"/>
                <a:ea typeface="Josefin Sans"/>
                <a:cs typeface="Josefin Sans"/>
                <a:sym typeface="Josefin Sans"/>
              </a:rPr>
              <a:t>Flaticon</a:t>
            </a:r>
            <a:r>
              <a:rPr lang="en-US" sz="1600">
                <a:solidFill>
                  <a:schemeClr val="dk1"/>
                </a:solidFill>
                <a:latin typeface="Josefin Sans"/>
                <a:ea typeface="Josefin Sans"/>
                <a:cs typeface="Josefin Sans"/>
                <a:sym typeface="Josefin Sans"/>
              </a:rPr>
              <a:t>, infografías e imágenes de </a:t>
            </a:r>
            <a:r>
              <a:rPr lang="en-US" sz="1600" b="1">
                <a:solidFill>
                  <a:schemeClr val="dk1"/>
                </a:solidFill>
                <a:uFill>
                  <a:noFill/>
                </a:uFill>
                <a:latin typeface="Josefin Sans"/>
                <a:ea typeface="Josefin Sans"/>
                <a:cs typeface="Josefin Sans"/>
                <a:sym typeface="Josefin Sans"/>
                <a:hlinkClick r:id="rId2">
                  <a:extLst>
                    <a:ext uri="{A12FA001-AC4F-418D-AE19-62706E023703}">
                      <ahyp:hlinkClr xmlns:ahyp="http://schemas.microsoft.com/office/drawing/2018/hyperlinkcolor" val="tx"/>
                    </a:ext>
                  </a:extLst>
                </a:hlinkClick>
              </a:rPr>
              <a:t>Freepik</a:t>
            </a:r>
            <a:endParaRPr sz="1600" b="1">
              <a:solidFill>
                <a:schemeClr val="dk1"/>
              </a:solidFill>
              <a:latin typeface="Josefin Sans"/>
              <a:ea typeface="Josefin Sans"/>
              <a:cs typeface="Josefin Sans"/>
              <a:sym typeface="Josefin Sa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80"/>
        <p:cNvGrpSpPr/>
        <p:nvPr/>
      </p:nvGrpSpPr>
      <p:grpSpPr>
        <a:xfrm>
          <a:off x="0" y="0"/>
          <a:ext cx="0" cy="0"/>
          <a:chOff x="0" y="0"/>
          <a:chExt cx="0" cy="0"/>
        </a:xfrm>
      </p:grpSpPr>
      <p:grpSp>
        <p:nvGrpSpPr>
          <p:cNvPr id="881" name="Google Shape;881;g1429ae0bb6b_1_3389"/>
          <p:cNvGrpSpPr/>
          <p:nvPr/>
        </p:nvGrpSpPr>
        <p:grpSpPr>
          <a:xfrm>
            <a:off x="-276155" y="227"/>
            <a:ext cx="1714389" cy="1439426"/>
            <a:chOff x="6527900" y="1494075"/>
            <a:chExt cx="514075" cy="431625"/>
          </a:xfrm>
        </p:grpSpPr>
        <p:sp>
          <p:nvSpPr>
            <p:cNvPr id="882" name="Google Shape;882;g1429ae0bb6b_1_3389"/>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3" name="Google Shape;883;g1429ae0bb6b_1_3389"/>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4" name="Google Shape;884;g1429ae0bb6b_1_3389"/>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5" name="Google Shape;885;g1429ae0bb6b_1_3389"/>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6" name="Google Shape;886;g1429ae0bb6b_1_3389"/>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7" name="Google Shape;887;g1429ae0bb6b_1_3389"/>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8" name="Google Shape;888;g1429ae0bb6b_1_3389"/>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9" name="Google Shape;889;g1429ae0bb6b_1_3389"/>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0" name="Google Shape;890;g1429ae0bb6b_1_3389"/>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1" name="Google Shape;891;g1429ae0bb6b_1_3389"/>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2" name="Google Shape;892;g1429ae0bb6b_1_3389"/>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3" name="Google Shape;893;g1429ae0bb6b_1_3389"/>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4" name="Google Shape;894;g1429ae0bb6b_1_3389"/>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5" name="Google Shape;895;g1429ae0bb6b_1_3389"/>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6" name="Google Shape;896;g1429ae0bb6b_1_3389"/>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7" name="Google Shape;897;g1429ae0bb6b_1_3389"/>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8" name="Google Shape;898;g1429ae0bb6b_1_3389"/>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9" name="Google Shape;899;g1429ae0bb6b_1_3389"/>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0" name="Google Shape;900;g1429ae0bb6b_1_3389"/>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1" name="Google Shape;901;g1429ae0bb6b_1_3389"/>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2" name="Google Shape;902;g1429ae0bb6b_1_3389"/>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3" name="Google Shape;903;g1429ae0bb6b_1_3389"/>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4" name="Google Shape;904;g1429ae0bb6b_1_3389"/>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5" name="Google Shape;905;g1429ae0bb6b_1_3389"/>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906" name="Google Shape;906;g1429ae0bb6b_1_3389"/>
          <p:cNvGrpSpPr/>
          <p:nvPr/>
        </p:nvGrpSpPr>
        <p:grpSpPr>
          <a:xfrm flipH="1">
            <a:off x="10743964" y="227"/>
            <a:ext cx="1714389" cy="1439426"/>
            <a:chOff x="6527900" y="1494075"/>
            <a:chExt cx="514075" cy="431625"/>
          </a:xfrm>
        </p:grpSpPr>
        <p:sp>
          <p:nvSpPr>
            <p:cNvPr id="907" name="Google Shape;907;g1429ae0bb6b_1_3389"/>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8" name="Google Shape;908;g1429ae0bb6b_1_3389"/>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9" name="Google Shape;909;g1429ae0bb6b_1_3389"/>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0" name="Google Shape;910;g1429ae0bb6b_1_3389"/>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1" name="Google Shape;911;g1429ae0bb6b_1_3389"/>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2" name="Google Shape;912;g1429ae0bb6b_1_3389"/>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3" name="Google Shape;913;g1429ae0bb6b_1_3389"/>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4" name="Google Shape;914;g1429ae0bb6b_1_3389"/>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5" name="Google Shape;915;g1429ae0bb6b_1_3389"/>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6" name="Google Shape;916;g1429ae0bb6b_1_3389"/>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7" name="Google Shape;917;g1429ae0bb6b_1_3389"/>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8" name="Google Shape;918;g1429ae0bb6b_1_3389"/>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9" name="Google Shape;919;g1429ae0bb6b_1_3389"/>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0" name="Google Shape;920;g1429ae0bb6b_1_3389"/>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1" name="Google Shape;921;g1429ae0bb6b_1_3389"/>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2" name="Google Shape;922;g1429ae0bb6b_1_3389"/>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3" name="Google Shape;923;g1429ae0bb6b_1_3389"/>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4" name="Google Shape;924;g1429ae0bb6b_1_3389"/>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5" name="Google Shape;925;g1429ae0bb6b_1_3389"/>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6" name="Google Shape;926;g1429ae0bb6b_1_3389"/>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7" name="Google Shape;927;g1429ae0bb6b_1_3389"/>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8" name="Google Shape;928;g1429ae0bb6b_1_3389"/>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9" name="Google Shape;929;g1429ae0bb6b_1_3389"/>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0" name="Google Shape;930;g1429ae0bb6b_1_3389"/>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31"/>
        <p:cNvGrpSpPr/>
        <p:nvPr/>
      </p:nvGrpSpPr>
      <p:grpSpPr>
        <a:xfrm>
          <a:off x="0" y="0"/>
          <a:ext cx="0" cy="0"/>
          <a:chOff x="0" y="0"/>
          <a:chExt cx="0" cy="0"/>
        </a:xfrm>
      </p:grpSpPr>
      <p:grpSp>
        <p:nvGrpSpPr>
          <p:cNvPr id="932" name="Google Shape;932;g1429ae0bb6b_1_3440"/>
          <p:cNvGrpSpPr/>
          <p:nvPr/>
        </p:nvGrpSpPr>
        <p:grpSpPr>
          <a:xfrm>
            <a:off x="-276155" y="227"/>
            <a:ext cx="1714389" cy="1439426"/>
            <a:chOff x="6527900" y="1494075"/>
            <a:chExt cx="514075" cy="431625"/>
          </a:xfrm>
        </p:grpSpPr>
        <p:sp>
          <p:nvSpPr>
            <p:cNvPr id="933" name="Google Shape;933;g1429ae0bb6b_1_3440"/>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4" name="Google Shape;934;g1429ae0bb6b_1_3440"/>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5" name="Google Shape;935;g1429ae0bb6b_1_3440"/>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6" name="Google Shape;936;g1429ae0bb6b_1_3440"/>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7" name="Google Shape;937;g1429ae0bb6b_1_3440"/>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8" name="Google Shape;938;g1429ae0bb6b_1_3440"/>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9" name="Google Shape;939;g1429ae0bb6b_1_3440"/>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0" name="Google Shape;940;g1429ae0bb6b_1_3440"/>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1" name="Google Shape;941;g1429ae0bb6b_1_3440"/>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2" name="Google Shape;942;g1429ae0bb6b_1_3440"/>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3" name="Google Shape;943;g1429ae0bb6b_1_3440"/>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4" name="Google Shape;944;g1429ae0bb6b_1_3440"/>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5" name="Google Shape;945;g1429ae0bb6b_1_3440"/>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6" name="Google Shape;946;g1429ae0bb6b_1_3440"/>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7" name="Google Shape;947;g1429ae0bb6b_1_3440"/>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8" name="Google Shape;948;g1429ae0bb6b_1_3440"/>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9" name="Google Shape;949;g1429ae0bb6b_1_3440"/>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50" name="Google Shape;950;g1429ae0bb6b_1_3440"/>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51" name="Google Shape;951;g1429ae0bb6b_1_3440"/>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52" name="Google Shape;952;g1429ae0bb6b_1_3440"/>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53" name="Google Shape;953;g1429ae0bb6b_1_3440"/>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54" name="Google Shape;954;g1429ae0bb6b_1_3440"/>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55" name="Google Shape;955;g1429ae0bb6b_1_3440"/>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56" name="Google Shape;956;g1429ae0bb6b_1_3440"/>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0"/>
        <p:cNvGrpSpPr/>
        <p:nvPr/>
      </p:nvGrpSpPr>
      <p:grpSpPr>
        <a:xfrm>
          <a:off x="0" y="0"/>
          <a:ext cx="0" cy="0"/>
          <a:chOff x="0" y="0"/>
          <a:chExt cx="0" cy="0"/>
        </a:xfrm>
      </p:grpSpPr>
      <p:sp>
        <p:nvSpPr>
          <p:cNvPr id="961" name="Google Shape;961;g1429ae0bb6b_1_4411"/>
          <p:cNvSpPr txBox="1">
            <a:spLocks noGrp="1"/>
          </p:cNvSpPr>
          <p:nvPr>
            <p:ph type="ctrTitle"/>
          </p:nvPr>
        </p:nvSpPr>
        <p:spPr>
          <a:xfrm>
            <a:off x="5962533" y="2658200"/>
            <a:ext cx="5454900" cy="1355700"/>
          </a:xfrm>
          <a:prstGeom prst="rect">
            <a:avLst/>
          </a:prstGeom>
        </p:spPr>
        <p:txBody>
          <a:bodyPr spcFirstLastPara="1" wrap="square" lIns="121900" tIns="121900" rIns="121900" bIns="121900" anchor="ctr" anchorCtr="0">
            <a:noAutofit/>
          </a:bodyPr>
          <a:lstStyle>
            <a:lvl1pPr lvl="0" algn="ctr" rtl="0">
              <a:lnSpc>
                <a:spcPct val="90000"/>
              </a:lnSpc>
              <a:spcBef>
                <a:spcPts val="0"/>
              </a:spcBef>
              <a:spcAft>
                <a:spcPts val="0"/>
              </a:spcAft>
              <a:buClr>
                <a:srgbClr val="191919"/>
              </a:buClr>
              <a:buSzPts val="6900"/>
              <a:buNone/>
              <a:defRPr sz="6700">
                <a:latin typeface="Gloria Hallelujah"/>
                <a:ea typeface="Gloria Hallelujah"/>
                <a:cs typeface="Gloria Hallelujah"/>
                <a:sym typeface="Gloria Hallelujah"/>
              </a:defRPr>
            </a:lvl1pPr>
            <a:lvl2pPr lvl="1" algn="ctr" rtl="0">
              <a:spcBef>
                <a:spcPts val="0"/>
              </a:spcBef>
              <a:spcAft>
                <a:spcPts val="0"/>
              </a:spcAft>
              <a:buClr>
                <a:srgbClr val="191919"/>
              </a:buClr>
              <a:buSzPts val="6900"/>
              <a:buNone/>
              <a:defRPr sz="6900">
                <a:solidFill>
                  <a:srgbClr val="191919"/>
                </a:solidFill>
              </a:defRPr>
            </a:lvl2pPr>
            <a:lvl3pPr lvl="2" algn="ctr" rtl="0">
              <a:spcBef>
                <a:spcPts val="0"/>
              </a:spcBef>
              <a:spcAft>
                <a:spcPts val="0"/>
              </a:spcAft>
              <a:buClr>
                <a:srgbClr val="191919"/>
              </a:buClr>
              <a:buSzPts val="6900"/>
              <a:buNone/>
              <a:defRPr sz="6900">
                <a:solidFill>
                  <a:srgbClr val="191919"/>
                </a:solidFill>
              </a:defRPr>
            </a:lvl3pPr>
            <a:lvl4pPr lvl="3" algn="ctr" rtl="0">
              <a:spcBef>
                <a:spcPts val="0"/>
              </a:spcBef>
              <a:spcAft>
                <a:spcPts val="0"/>
              </a:spcAft>
              <a:buClr>
                <a:srgbClr val="191919"/>
              </a:buClr>
              <a:buSzPts val="6900"/>
              <a:buNone/>
              <a:defRPr sz="6900">
                <a:solidFill>
                  <a:srgbClr val="191919"/>
                </a:solidFill>
              </a:defRPr>
            </a:lvl4pPr>
            <a:lvl5pPr lvl="4" algn="ctr" rtl="0">
              <a:spcBef>
                <a:spcPts val="0"/>
              </a:spcBef>
              <a:spcAft>
                <a:spcPts val="0"/>
              </a:spcAft>
              <a:buClr>
                <a:srgbClr val="191919"/>
              </a:buClr>
              <a:buSzPts val="6900"/>
              <a:buNone/>
              <a:defRPr sz="6900">
                <a:solidFill>
                  <a:srgbClr val="191919"/>
                </a:solidFill>
              </a:defRPr>
            </a:lvl5pPr>
            <a:lvl6pPr lvl="5" algn="ctr" rtl="0">
              <a:spcBef>
                <a:spcPts val="0"/>
              </a:spcBef>
              <a:spcAft>
                <a:spcPts val="0"/>
              </a:spcAft>
              <a:buClr>
                <a:srgbClr val="191919"/>
              </a:buClr>
              <a:buSzPts val="6900"/>
              <a:buNone/>
              <a:defRPr sz="6900">
                <a:solidFill>
                  <a:srgbClr val="191919"/>
                </a:solidFill>
              </a:defRPr>
            </a:lvl6pPr>
            <a:lvl7pPr lvl="6" algn="ctr" rtl="0">
              <a:spcBef>
                <a:spcPts val="0"/>
              </a:spcBef>
              <a:spcAft>
                <a:spcPts val="0"/>
              </a:spcAft>
              <a:buClr>
                <a:srgbClr val="191919"/>
              </a:buClr>
              <a:buSzPts val="6900"/>
              <a:buNone/>
              <a:defRPr sz="6900">
                <a:solidFill>
                  <a:srgbClr val="191919"/>
                </a:solidFill>
              </a:defRPr>
            </a:lvl7pPr>
            <a:lvl8pPr lvl="7" algn="ctr" rtl="0">
              <a:spcBef>
                <a:spcPts val="0"/>
              </a:spcBef>
              <a:spcAft>
                <a:spcPts val="0"/>
              </a:spcAft>
              <a:buClr>
                <a:srgbClr val="191919"/>
              </a:buClr>
              <a:buSzPts val="6900"/>
              <a:buNone/>
              <a:defRPr sz="6900">
                <a:solidFill>
                  <a:srgbClr val="191919"/>
                </a:solidFill>
              </a:defRPr>
            </a:lvl8pPr>
            <a:lvl9pPr lvl="8" algn="ctr" rtl="0">
              <a:spcBef>
                <a:spcPts val="0"/>
              </a:spcBef>
              <a:spcAft>
                <a:spcPts val="0"/>
              </a:spcAft>
              <a:buClr>
                <a:srgbClr val="191919"/>
              </a:buClr>
              <a:buSzPts val="6900"/>
              <a:buNone/>
              <a:defRPr sz="6900">
                <a:solidFill>
                  <a:srgbClr val="191919"/>
                </a:solidFill>
              </a:defRPr>
            </a:lvl9pPr>
          </a:lstStyle>
          <a:p>
            <a:endParaRPr/>
          </a:p>
        </p:txBody>
      </p:sp>
      <p:sp>
        <p:nvSpPr>
          <p:cNvPr id="962" name="Google Shape;962;g1429ae0bb6b_1_4411"/>
          <p:cNvSpPr txBox="1">
            <a:spLocks noGrp="1"/>
          </p:cNvSpPr>
          <p:nvPr>
            <p:ph type="subTitle" idx="1"/>
          </p:nvPr>
        </p:nvSpPr>
        <p:spPr>
          <a:xfrm>
            <a:off x="7002333" y="4009833"/>
            <a:ext cx="3375300" cy="777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1900"/>
              <a:buNone/>
              <a:defRPr sz="2100">
                <a:latin typeface="Josefin Sans"/>
                <a:ea typeface="Josefin Sans"/>
                <a:cs typeface="Josefin Sans"/>
                <a:sym typeface="Josefin Sans"/>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3"/>
        <p:cNvGrpSpPr/>
        <p:nvPr/>
      </p:nvGrpSpPr>
      <p:grpSpPr>
        <a:xfrm>
          <a:off x="0" y="0"/>
          <a:ext cx="0" cy="0"/>
          <a:chOff x="0" y="0"/>
          <a:chExt cx="0" cy="0"/>
        </a:xfrm>
      </p:grpSpPr>
      <p:sp>
        <p:nvSpPr>
          <p:cNvPr id="964" name="Google Shape;964;g1429ae0bb6b_1_4414"/>
          <p:cNvSpPr txBox="1">
            <a:spLocks noGrp="1"/>
          </p:cNvSpPr>
          <p:nvPr>
            <p:ph type="title"/>
          </p:nvPr>
        </p:nvSpPr>
        <p:spPr>
          <a:xfrm>
            <a:off x="1911100" y="3549800"/>
            <a:ext cx="3856500" cy="853500"/>
          </a:xfrm>
          <a:prstGeom prst="rect">
            <a:avLst/>
          </a:prstGeom>
        </p:spPr>
        <p:txBody>
          <a:bodyPr spcFirstLastPara="1" wrap="square" lIns="121900" tIns="121900" rIns="121900" bIns="121900" anchor="ctr" anchorCtr="0">
            <a:noAutofit/>
          </a:bodyPr>
          <a:lstStyle>
            <a:lvl1pPr lvl="0" rtl="0">
              <a:spcBef>
                <a:spcPts val="0"/>
              </a:spcBef>
              <a:spcAft>
                <a:spcPts val="0"/>
              </a:spcAft>
              <a:buSzPts val="4800"/>
              <a:buNone/>
              <a:defRPr sz="53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965" name="Google Shape;965;g1429ae0bb6b_1_4414"/>
          <p:cNvSpPr txBox="1">
            <a:spLocks noGrp="1"/>
          </p:cNvSpPr>
          <p:nvPr>
            <p:ph type="title" idx="2" hasCustomPrompt="1"/>
          </p:nvPr>
        </p:nvSpPr>
        <p:spPr>
          <a:xfrm>
            <a:off x="2460167" y="1039533"/>
            <a:ext cx="1158300" cy="85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966" name="Google Shape;966;g1429ae0bb6b_1_4414"/>
          <p:cNvSpPr txBox="1">
            <a:spLocks noGrp="1"/>
          </p:cNvSpPr>
          <p:nvPr>
            <p:ph type="subTitle" idx="1"/>
          </p:nvPr>
        </p:nvSpPr>
        <p:spPr>
          <a:xfrm>
            <a:off x="1111167" y="4695833"/>
            <a:ext cx="3856500" cy="85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21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67"/>
        <p:cNvGrpSpPr/>
        <p:nvPr/>
      </p:nvGrpSpPr>
      <p:grpSpPr>
        <a:xfrm>
          <a:off x="0" y="0"/>
          <a:ext cx="0" cy="0"/>
          <a:chOff x="0" y="0"/>
          <a:chExt cx="0" cy="0"/>
        </a:xfrm>
      </p:grpSpPr>
      <p:sp>
        <p:nvSpPr>
          <p:cNvPr id="968" name="Google Shape;968;g1429ae0bb6b_1_4418"/>
          <p:cNvSpPr txBox="1">
            <a:spLocks noGrp="1"/>
          </p:cNvSpPr>
          <p:nvPr>
            <p:ph type="body" idx="1"/>
          </p:nvPr>
        </p:nvSpPr>
        <p:spPr>
          <a:xfrm>
            <a:off x="960000" y="1702900"/>
            <a:ext cx="10272000" cy="4388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Font typeface="Arial"/>
              <a:buChar char="●"/>
              <a:defRPr/>
            </a:lvl1pPr>
            <a:lvl2pPr marL="914400" lvl="1" indent="-349250" rtl="0">
              <a:lnSpc>
                <a:spcPct val="115000"/>
              </a:lnSpc>
              <a:spcBef>
                <a:spcPts val="0"/>
              </a:spcBef>
              <a:spcAft>
                <a:spcPts val="0"/>
              </a:spcAft>
              <a:buSzPts val="1900"/>
              <a:buFont typeface="Arial"/>
              <a:buChar char="○"/>
              <a:defRPr/>
            </a:lvl2pPr>
            <a:lvl3pPr marL="1371600" lvl="2" indent="-349250" rtl="0">
              <a:lnSpc>
                <a:spcPct val="115000"/>
              </a:lnSpc>
              <a:spcBef>
                <a:spcPts val="0"/>
              </a:spcBef>
              <a:spcAft>
                <a:spcPts val="0"/>
              </a:spcAft>
              <a:buSzPts val="1900"/>
              <a:buFont typeface="Arial"/>
              <a:buChar char="■"/>
              <a:defRPr/>
            </a:lvl3pPr>
            <a:lvl4pPr marL="1828800" lvl="3" indent="-349250" rtl="0">
              <a:lnSpc>
                <a:spcPct val="115000"/>
              </a:lnSpc>
              <a:spcBef>
                <a:spcPts val="0"/>
              </a:spcBef>
              <a:spcAft>
                <a:spcPts val="0"/>
              </a:spcAft>
              <a:buSzPts val="1900"/>
              <a:buFont typeface="Arial"/>
              <a:buChar char="●"/>
              <a:defRPr/>
            </a:lvl4pPr>
            <a:lvl5pPr marL="2286000" lvl="4" indent="-349250" rtl="0">
              <a:lnSpc>
                <a:spcPct val="115000"/>
              </a:lnSpc>
              <a:spcBef>
                <a:spcPts val="0"/>
              </a:spcBef>
              <a:spcAft>
                <a:spcPts val="0"/>
              </a:spcAft>
              <a:buSzPts val="1900"/>
              <a:buFont typeface="Arial"/>
              <a:buChar char="○"/>
              <a:defRPr/>
            </a:lvl5pPr>
            <a:lvl6pPr marL="2743200" lvl="5" indent="-349250" rtl="0">
              <a:lnSpc>
                <a:spcPct val="115000"/>
              </a:lnSpc>
              <a:spcBef>
                <a:spcPts val="0"/>
              </a:spcBef>
              <a:spcAft>
                <a:spcPts val="0"/>
              </a:spcAft>
              <a:buSzPts val="1900"/>
              <a:buFont typeface="Arial"/>
              <a:buChar char="■"/>
              <a:defRPr/>
            </a:lvl6pPr>
            <a:lvl7pPr marL="3200400" lvl="6" indent="-349250" rtl="0">
              <a:lnSpc>
                <a:spcPct val="115000"/>
              </a:lnSpc>
              <a:spcBef>
                <a:spcPts val="0"/>
              </a:spcBef>
              <a:spcAft>
                <a:spcPts val="0"/>
              </a:spcAft>
              <a:buSzPts val="1900"/>
              <a:buFont typeface="Arial"/>
              <a:buChar char="●"/>
              <a:defRPr/>
            </a:lvl7pPr>
            <a:lvl8pPr marL="3657600" lvl="7" indent="-349250" rtl="0">
              <a:lnSpc>
                <a:spcPct val="115000"/>
              </a:lnSpc>
              <a:spcBef>
                <a:spcPts val="0"/>
              </a:spcBef>
              <a:spcAft>
                <a:spcPts val="0"/>
              </a:spcAft>
              <a:buSzPts val="1900"/>
              <a:buFont typeface="Arial"/>
              <a:buChar char="○"/>
              <a:defRPr/>
            </a:lvl8pPr>
            <a:lvl9pPr marL="4114800" lvl="8" indent="-349250" rtl="0">
              <a:lnSpc>
                <a:spcPct val="115000"/>
              </a:lnSpc>
              <a:spcBef>
                <a:spcPts val="0"/>
              </a:spcBef>
              <a:spcAft>
                <a:spcPts val="0"/>
              </a:spcAft>
              <a:buSzPts val="1900"/>
              <a:buFont typeface="Arial"/>
              <a:buChar char="■"/>
              <a:defRPr/>
            </a:lvl9pPr>
          </a:lstStyle>
          <a:p>
            <a:endParaRPr/>
          </a:p>
        </p:txBody>
      </p:sp>
      <p:sp>
        <p:nvSpPr>
          <p:cNvPr id="969" name="Google Shape;969;g1429ae0bb6b_1_4418"/>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70"/>
        <p:cNvGrpSpPr/>
        <p:nvPr/>
      </p:nvGrpSpPr>
      <p:grpSpPr>
        <a:xfrm>
          <a:off x="0" y="0"/>
          <a:ext cx="0" cy="0"/>
          <a:chOff x="0" y="0"/>
          <a:chExt cx="0" cy="0"/>
        </a:xfrm>
      </p:grpSpPr>
      <p:sp>
        <p:nvSpPr>
          <p:cNvPr id="971" name="Google Shape;971;g1429ae0bb6b_1_4421"/>
          <p:cNvSpPr txBox="1">
            <a:spLocks noGrp="1"/>
          </p:cNvSpPr>
          <p:nvPr>
            <p:ph type="subTitle" idx="1"/>
          </p:nvPr>
        </p:nvSpPr>
        <p:spPr>
          <a:xfrm>
            <a:off x="1830632" y="3578833"/>
            <a:ext cx="3657600" cy="60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3300"/>
              <a:buFont typeface="Bebas Neue"/>
              <a:buNone/>
              <a:defRPr sz="2900">
                <a:latin typeface="Gloria Hallelujah"/>
                <a:ea typeface="Gloria Hallelujah"/>
                <a:cs typeface="Gloria Hallelujah"/>
                <a:sym typeface="Gloria Hallelujah"/>
              </a:defRPr>
            </a:lvl1pPr>
            <a:lvl2pPr lvl="1" algn="ctr" rtl="0">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972" name="Google Shape;972;g1429ae0bb6b_1_4421"/>
          <p:cNvSpPr txBox="1">
            <a:spLocks noGrp="1"/>
          </p:cNvSpPr>
          <p:nvPr>
            <p:ph type="subTitle" idx="2"/>
          </p:nvPr>
        </p:nvSpPr>
        <p:spPr>
          <a:xfrm>
            <a:off x="6703799" y="3578833"/>
            <a:ext cx="3657600" cy="60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3300"/>
              <a:buFont typeface="Bebas Neue"/>
              <a:buNone/>
              <a:defRPr sz="2900">
                <a:latin typeface="Gloria Hallelujah"/>
                <a:ea typeface="Gloria Hallelujah"/>
                <a:cs typeface="Gloria Hallelujah"/>
                <a:sym typeface="Gloria Hallelujah"/>
              </a:defRPr>
            </a:lvl1pPr>
            <a:lvl2pPr lvl="1" algn="ctr" rtl="0">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973" name="Google Shape;973;g1429ae0bb6b_1_4421"/>
          <p:cNvSpPr txBox="1">
            <a:spLocks noGrp="1"/>
          </p:cNvSpPr>
          <p:nvPr>
            <p:ph type="subTitle" idx="3"/>
          </p:nvPr>
        </p:nvSpPr>
        <p:spPr>
          <a:xfrm>
            <a:off x="1830617" y="4239633"/>
            <a:ext cx="3657600" cy="13440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974" name="Google Shape;974;g1429ae0bb6b_1_4421"/>
          <p:cNvSpPr txBox="1">
            <a:spLocks noGrp="1"/>
          </p:cNvSpPr>
          <p:nvPr>
            <p:ph type="subTitle" idx="4"/>
          </p:nvPr>
        </p:nvSpPr>
        <p:spPr>
          <a:xfrm>
            <a:off x="6703783" y="4239633"/>
            <a:ext cx="3657600" cy="13440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975" name="Google Shape;975;g1429ae0bb6b_1_4421"/>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976" name="Google Shape;976;g1429ae0bb6b_1_4421"/>
          <p:cNvGrpSpPr/>
          <p:nvPr/>
        </p:nvGrpSpPr>
        <p:grpSpPr>
          <a:xfrm flipH="1">
            <a:off x="10732344" y="227"/>
            <a:ext cx="1714389" cy="1439426"/>
            <a:chOff x="6527900" y="1494075"/>
            <a:chExt cx="514075" cy="431625"/>
          </a:xfrm>
        </p:grpSpPr>
        <p:sp>
          <p:nvSpPr>
            <p:cNvPr id="977" name="Google Shape;977;g1429ae0bb6b_1_4421"/>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8" name="Google Shape;978;g1429ae0bb6b_1_4421"/>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9" name="Google Shape;979;g1429ae0bb6b_1_4421"/>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0" name="Google Shape;980;g1429ae0bb6b_1_4421"/>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1" name="Google Shape;981;g1429ae0bb6b_1_4421"/>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2" name="Google Shape;982;g1429ae0bb6b_1_4421"/>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3" name="Google Shape;983;g1429ae0bb6b_1_4421"/>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4" name="Google Shape;984;g1429ae0bb6b_1_4421"/>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5" name="Google Shape;985;g1429ae0bb6b_1_4421"/>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6" name="Google Shape;986;g1429ae0bb6b_1_4421"/>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7" name="Google Shape;987;g1429ae0bb6b_1_4421"/>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8" name="Google Shape;988;g1429ae0bb6b_1_4421"/>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9" name="Google Shape;989;g1429ae0bb6b_1_4421"/>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0" name="Google Shape;990;g1429ae0bb6b_1_4421"/>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1" name="Google Shape;991;g1429ae0bb6b_1_4421"/>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2" name="Google Shape;992;g1429ae0bb6b_1_4421"/>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3" name="Google Shape;993;g1429ae0bb6b_1_4421"/>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4" name="Google Shape;994;g1429ae0bb6b_1_4421"/>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5" name="Google Shape;995;g1429ae0bb6b_1_4421"/>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6" name="Google Shape;996;g1429ae0bb6b_1_4421"/>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7" name="Google Shape;997;g1429ae0bb6b_1_4421"/>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8" name="Google Shape;998;g1429ae0bb6b_1_4421"/>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9" name="Google Shape;999;g1429ae0bb6b_1_4421"/>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0" name="Google Shape;1000;g1429ae0bb6b_1_4421"/>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001" name="Google Shape;1001;g1429ae0bb6b_1_4421"/>
          <p:cNvGrpSpPr/>
          <p:nvPr/>
        </p:nvGrpSpPr>
        <p:grpSpPr>
          <a:xfrm flipH="1">
            <a:off x="-275813" y="4809004"/>
            <a:ext cx="1890638" cy="2173904"/>
            <a:chOff x="2999175" y="3375638"/>
            <a:chExt cx="750700" cy="1013050"/>
          </a:xfrm>
        </p:grpSpPr>
        <p:sp>
          <p:nvSpPr>
            <p:cNvPr id="1002" name="Google Shape;1002;g1429ae0bb6b_1_4421"/>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3" name="Google Shape;1003;g1429ae0bb6b_1_4421"/>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4" name="Google Shape;1004;g1429ae0bb6b_1_4421"/>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5" name="Google Shape;1005;g1429ae0bb6b_1_4421"/>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6" name="Google Shape;1006;g1429ae0bb6b_1_4421"/>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7" name="Google Shape;1007;g1429ae0bb6b_1_4421"/>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8"/>
        <p:cNvGrpSpPr/>
        <p:nvPr/>
      </p:nvGrpSpPr>
      <p:grpSpPr>
        <a:xfrm>
          <a:off x="0" y="0"/>
          <a:ext cx="0" cy="0"/>
          <a:chOff x="0" y="0"/>
          <a:chExt cx="0" cy="0"/>
        </a:xfrm>
      </p:grpSpPr>
      <p:sp>
        <p:nvSpPr>
          <p:cNvPr id="1009" name="Google Shape;1009;g1429ae0bb6b_1_4459"/>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010" name="Google Shape;1010;g1429ae0bb6b_1_4459"/>
          <p:cNvGrpSpPr/>
          <p:nvPr/>
        </p:nvGrpSpPr>
        <p:grpSpPr>
          <a:xfrm>
            <a:off x="-276155" y="227"/>
            <a:ext cx="1714389" cy="1439426"/>
            <a:chOff x="6527900" y="1494075"/>
            <a:chExt cx="514075" cy="431625"/>
          </a:xfrm>
        </p:grpSpPr>
        <p:sp>
          <p:nvSpPr>
            <p:cNvPr id="1011" name="Google Shape;1011;g1429ae0bb6b_1_4459"/>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2" name="Google Shape;1012;g1429ae0bb6b_1_4459"/>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3" name="Google Shape;1013;g1429ae0bb6b_1_4459"/>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4" name="Google Shape;1014;g1429ae0bb6b_1_4459"/>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5" name="Google Shape;1015;g1429ae0bb6b_1_4459"/>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6" name="Google Shape;1016;g1429ae0bb6b_1_4459"/>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7" name="Google Shape;1017;g1429ae0bb6b_1_4459"/>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8" name="Google Shape;1018;g1429ae0bb6b_1_4459"/>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9" name="Google Shape;1019;g1429ae0bb6b_1_4459"/>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0" name="Google Shape;1020;g1429ae0bb6b_1_4459"/>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1" name="Google Shape;1021;g1429ae0bb6b_1_4459"/>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2" name="Google Shape;1022;g1429ae0bb6b_1_4459"/>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3" name="Google Shape;1023;g1429ae0bb6b_1_4459"/>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4" name="Google Shape;1024;g1429ae0bb6b_1_4459"/>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5" name="Google Shape;1025;g1429ae0bb6b_1_4459"/>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6" name="Google Shape;1026;g1429ae0bb6b_1_4459"/>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7" name="Google Shape;1027;g1429ae0bb6b_1_4459"/>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8" name="Google Shape;1028;g1429ae0bb6b_1_4459"/>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9" name="Google Shape;1029;g1429ae0bb6b_1_4459"/>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0" name="Google Shape;1030;g1429ae0bb6b_1_4459"/>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1" name="Google Shape;1031;g1429ae0bb6b_1_4459"/>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2" name="Google Shape;1032;g1429ae0bb6b_1_4459"/>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3" name="Google Shape;1033;g1429ae0bb6b_1_4459"/>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4" name="Google Shape;1034;g1429ae0bb6b_1_4459"/>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035" name="Google Shape;1035;g1429ae0bb6b_1_4459"/>
          <p:cNvGrpSpPr/>
          <p:nvPr/>
        </p:nvGrpSpPr>
        <p:grpSpPr>
          <a:xfrm>
            <a:off x="10797052" y="4809004"/>
            <a:ext cx="1890638" cy="2173904"/>
            <a:chOff x="2999175" y="3375638"/>
            <a:chExt cx="750700" cy="1013050"/>
          </a:xfrm>
        </p:grpSpPr>
        <p:sp>
          <p:nvSpPr>
            <p:cNvPr id="1036" name="Google Shape;1036;g1429ae0bb6b_1_4459"/>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7" name="Google Shape;1037;g1429ae0bb6b_1_4459"/>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8" name="Google Shape;1038;g1429ae0bb6b_1_4459"/>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9" name="Google Shape;1039;g1429ae0bb6b_1_4459"/>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0" name="Google Shape;1040;g1429ae0bb6b_1_4459"/>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1" name="Google Shape;1041;g1429ae0bb6b_1_4459"/>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42"/>
        <p:cNvGrpSpPr/>
        <p:nvPr/>
      </p:nvGrpSpPr>
      <p:grpSpPr>
        <a:xfrm>
          <a:off x="0" y="0"/>
          <a:ext cx="0" cy="0"/>
          <a:chOff x="0" y="0"/>
          <a:chExt cx="0" cy="0"/>
        </a:xfrm>
      </p:grpSpPr>
      <p:sp>
        <p:nvSpPr>
          <p:cNvPr id="1043" name="Google Shape;1043;g1429ae0bb6b_1_4493"/>
          <p:cNvSpPr txBox="1">
            <a:spLocks noGrp="1"/>
          </p:cNvSpPr>
          <p:nvPr>
            <p:ph type="title"/>
          </p:nvPr>
        </p:nvSpPr>
        <p:spPr>
          <a:xfrm>
            <a:off x="1883400" y="1461000"/>
            <a:ext cx="4789200" cy="1020900"/>
          </a:xfrm>
          <a:prstGeom prst="rect">
            <a:avLst/>
          </a:prstGeom>
        </p:spPr>
        <p:txBody>
          <a:bodyPr spcFirstLastPara="1" wrap="square" lIns="121900" tIns="121900" rIns="121900" bIns="121900" anchor="t" anchorCtr="0">
            <a:noAutofit/>
          </a:bodyPr>
          <a:lstStyle>
            <a:lvl1pPr lvl="0" rtl="0">
              <a:spcBef>
                <a:spcPts val="0"/>
              </a:spcBef>
              <a:spcAft>
                <a:spcPts val="0"/>
              </a:spcAft>
              <a:buSzPts val="4700"/>
              <a:buNone/>
              <a:defRPr sz="6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
        <p:nvSpPr>
          <p:cNvPr id="1044" name="Google Shape;1044;g1429ae0bb6b_1_4493"/>
          <p:cNvSpPr txBox="1">
            <a:spLocks noGrp="1"/>
          </p:cNvSpPr>
          <p:nvPr>
            <p:ph type="body" idx="1"/>
          </p:nvPr>
        </p:nvSpPr>
        <p:spPr>
          <a:xfrm>
            <a:off x="960000" y="2867200"/>
            <a:ext cx="5001300" cy="3270900"/>
          </a:xfrm>
          <a:prstGeom prst="rect">
            <a:avLst/>
          </a:prstGeom>
        </p:spPr>
        <p:txBody>
          <a:bodyPr spcFirstLastPara="1" wrap="square" lIns="121900" tIns="121900" rIns="121900" bIns="121900" anchor="t" anchorCtr="0">
            <a:noAutofit/>
          </a:bodyPr>
          <a:lstStyle>
            <a:lvl1pPr marL="457200" lvl="0" indent="-298450" rtl="0">
              <a:spcBef>
                <a:spcPts val="0"/>
              </a:spcBef>
              <a:spcAft>
                <a:spcPts val="0"/>
              </a:spcAft>
              <a:buSzPts val="1100"/>
              <a:buFont typeface="Open Sans"/>
              <a:buChar char="●"/>
              <a:defRPr sz="1900"/>
            </a:lvl1pPr>
            <a:lvl2pPr marL="914400" lvl="1" indent="-298450" rtl="0">
              <a:lnSpc>
                <a:spcPct val="100000"/>
              </a:lnSpc>
              <a:spcBef>
                <a:spcPts val="0"/>
              </a:spcBef>
              <a:spcAft>
                <a:spcPts val="0"/>
              </a:spcAft>
              <a:buSzPts val="1100"/>
              <a:buFont typeface="Open Sans"/>
              <a:buChar char="○"/>
              <a:defRPr/>
            </a:lvl2pPr>
            <a:lvl3pPr marL="1371600" lvl="2" indent="-298450" rtl="0">
              <a:lnSpc>
                <a:spcPct val="100000"/>
              </a:lnSpc>
              <a:spcBef>
                <a:spcPts val="0"/>
              </a:spcBef>
              <a:spcAft>
                <a:spcPts val="0"/>
              </a:spcAft>
              <a:buSzPts val="1100"/>
              <a:buFont typeface="Open Sans"/>
              <a:buChar char="■"/>
              <a:defRPr/>
            </a:lvl3pPr>
            <a:lvl4pPr marL="1828800" lvl="3" indent="-298450" rtl="0">
              <a:lnSpc>
                <a:spcPct val="100000"/>
              </a:lnSpc>
              <a:spcBef>
                <a:spcPts val="0"/>
              </a:spcBef>
              <a:spcAft>
                <a:spcPts val="0"/>
              </a:spcAft>
              <a:buSzPts val="1100"/>
              <a:buFont typeface="Open Sans"/>
              <a:buChar char="●"/>
              <a:defRPr/>
            </a:lvl4pPr>
            <a:lvl5pPr marL="2286000" lvl="4" indent="-330200" rtl="0">
              <a:lnSpc>
                <a:spcPct val="100000"/>
              </a:lnSpc>
              <a:spcBef>
                <a:spcPts val="0"/>
              </a:spcBef>
              <a:spcAft>
                <a:spcPts val="0"/>
              </a:spcAft>
              <a:buSzPts val="1600"/>
              <a:buFont typeface="Open Sans"/>
              <a:buChar char="○"/>
              <a:defRPr/>
            </a:lvl5pPr>
            <a:lvl6pPr marL="2743200" lvl="5" indent="-330200" rtl="0">
              <a:lnSpc>
                <a:spcPct val="100000"/>
              </a:lnSpc>
              <a:spcBef>
                <a:spcPts val="0"/>
              </a:spcBef>
              <a:spcAft>
                <a:spcPts val="0"/>
              </a:spcAft>
              <a:buSzPts val="1600"/>
              <a:buFont typeface="Open Sans"/>
              <a:buChar char="■"/>
              <a:defRPr/>
            </a:lvl6pPr>
            <a:lvl7pPr marL="3200400" lvl="6" indent="-285750" rtl="0">
              <a:lnSpc>
                <a:spcPct val="100000"/>
              </a:lnSpc>
              <a:spcBef>
                <a:spcPts val="0"/>
              </a:spcBef>
              <a:spcAft>
                <a:spcPts val="0"/>
              </a:spcAft>
              <a:buSzPts val="900"/>
              <a:buFont typeface="Open Sans"/>
              <a:buChar char="●"/>
              <a:defRPr/>
            </a:lvl7pPr>
            <a:lvl8pPr marL="3657600" lvl="7" indent="-285750" rtl="0">
              <a:lnSpc>
                <a:spcPct val="100000"/>
              </a:lnSpc>
              <a:spcBef>
                <a:spcPts val="0"/>
              </a:spcBef>
              <a:spcAft>
                <a:spcPts val="0"/>
              </a:spcAft>
              <a:buSzPts val="900"/>
              <a:buFont typeface="Open Sans"/>
              <a:buChar char="○"/>
              <a:defRPr/>
            </a:lvl8pPr>
            <a:lvl9pPr marL="4114800" lvl="8" indent="-279400" rtl="0">
              <a:lnSpc>
                <a:spcPct val="100000"/>
              </a:lnSpc>
              <a:spcBef>
                <a:spcPts val="0"/>
              </a:spcBef>
              <a:spcAft>
                <a:spcPts val="0"/>
              </a:spcAft>
              <a:buSzPts val="800"/>
              <a:buFont typeface="Open Sans"/>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45"/>
        <p:cNvGrpSpPr/>
        <p:nvPr/>
      </p:nvGrpSpPr>
      <p:grpSpPr>
        <a:xfrm>
          <a:off x="0" y="0"/>
          <a:ext cx="0" cy="0"/>
          <a:chOff x="0" y="0"/>
          <a:chExt cx="0" cy="0"/>
        </a:xfrm>
      </p:grpSpPr>
      <p:sp>
        <p:nvSpPr>
          <p:cNvPr id="1046" name="Google Shape;1046;g1429ae0bb6b_1_4496"/>
          <p:cNvSpPr txBox="1">
            <a:spLocks noGrp="1"/>
          </p:cNvSpPr>
          <p:nvPr>
            <p:ph type="title"/>
          </p:nvPr>
        </p:nvSpPr>
        <p:spPr>
          <a:xfrm>
            <a:off x="960000" y="2326500"/>
            <a:ext cx="5669700" cy="2687700"/>
          </a:xfrm>
          <a:prstGeom prst="rect">
            <a:avLst/>
          </a:prstGeom>
        </p:spPr>
        <p:txBody>
          <a:bodyPr spcFirstLastPara="1" wrap="square" lIns="121900" tIns="121900" rIns="121900" bIns="121900" anchor="ctr" anchorCtr="0">
            <a:noAutofit/>
          </a:bodyPr>
          <a:lstStyle>
            <a:lvl1pPr lvl="0" rtl="0">
              <a:spcBef>
                <a:spcPts val="0"/>
              </a:spcBef>
              <a:spcAft>
                <a:spcPts val="0"/>
              </a:spcAft>
              <a:buSzPts val="8000"/>
              <a:buNone/>
              <a:defRPr sz="67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47"/>
        <p:cNvGrpSpPr/>
        <p:nvPr/>
      </p:nvGrpSpPr>
      <p:grpSpPr>
        <a:xfrm>
          <a:off x="0" y="0"/>
          <a:ext cx="0" cy="0"/>
          <a:chOff x="0" y="0"/>
          <a:chExt cx="0" cy="0"/>
        </a:xfrm>
      </p:grpSpPr>
      <p:sp>
        <p:nvSpPr>
          <p:cNvPr id="1048" name="Google Shape;1048;g1429ae0bb6b_1_4498"/>
          <p:cNvSpPr txBox="1">
            <a:spLocks noGrp="1"/>
          </p:cNvSpPr>
          <p:nvPr>
            <p:ph type="title"/>
          </p:nvPr>
        </p:nvSpPr>
        <p:spPr>
          <a:xfrm>
            <a:off x="3369401" y="2034783"/>
            <a:ext cx="5453100" cy="1761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93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049" name="Google Shape;1049;g1429ae0bb6b_1_4498"/>
          <p:cNvSpPr txBox="1">
            <a:spLocks noGrp="1"/>
          </p:cNvSpPr>
          <p:nvPr>
            <p:ph type="subTitle" idx="1"/>
          </p:nvPr>
        </p:nvSpPr>
        <p:spPr>
          <a:xfrm>
            <a:off x="3369383" y="3870983"/>
            <a:ext cx="5453100" cy="12453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21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0"/>
        <p:cNvGrpSpPr/>
        <p:nvPr/>
      </p:nvGrpSpPr>
      <p:grpSpPr>
        <a:xfrm>
          <a:off x="0" y="0"/>
          <a:ext cx="0" cy="0"/>
          <a:chOff x="0" y="0"/>
          <a:chExt cx="0" cy="0"/>
        </a:xfrm>
      </p:grpSpPr>
      <p:sp>
        <p:nvSpPr>
          <p:cNvPr id="1051" name="Google Shape;1051;g1429ae0bb6b_1_4501"/>
          <p:cNvSpPr txBox="1">
            <a:spLocks noGrp="1"/>
          </p:cNvSpPr>
          <p:nvPr>
            <p:ph type="title"/>
          </p:nvPr>
        </p:nvSpPr>
        <p:spPr>
          <a:xfrm>
            <a:off x="960000" y="720000"/>
            <a:ext cx="6647100" cy="1494900"/>
          </a:xfrm>
          <a:prstGeom prst="rect">
            <a:avLst/>
          </a:prstGeom>
        </p:spPr>
        <p:txBody>
          <a:bodyPr spcFirstLastPara="1" wrap="square" lIns="121900" tIns="121900" rIns="121900" bIns="121900" anchor="ctr" anchorCtr="0">
            <a:noAutofit/>
          </a:bodyPr>
          <a:lstStyle>
            <a:lvl1pPr lvl="0" rtl="0">
              <a:spcBef>
                <a:spcPts val="0"/>
              </a:spcBef>
              <a:spcAft>
                <a:spcPts val="0"/>
              </a:spcAft>
              <a:buSzPts val="4700"/>
              <a:buNone/>
              <a:defRPr sz="4000"/>
            </a:lvl1pPr>
            <a:lvl2pPr lvl="1" algn="ctr" rtl="0">
              <a:spcBef>
                <a:spcPts val="0"/>
              </a:spcBef>
              <a:spcAft>
                <a:spcPts val="0"/>
              </a:spcAft>
              <a:buSzPts val="4700"/>
              <a:buNone/>
              <a:defRPr/>
            </a:lvl2pPr>
            <a:lvl3pPr lvl="2" algn="ctr" rtl="0">
              <a:spcBef>
                <a:spcPts val="0"/>
              </a:spcBef>
              <a:spcAft>
                <a:spcPts val="0"/>
              </a:spcAft>
              <a:buSzPts val="4700"/>
              <a:buNone/>
              <a:defRPr/>
            </a:lvl3pPr>
            <a:lvl4pPr lvl="3" algn="ctr" rtl="0">
              <a:spcBef>
                <a:spcPts val="0"/>
              </a:spcBef>
              <a:spcAft>
                <a:spcPts val="0"/>
              </a:spcAft>
              <a:buSzPts val="4700"/>
              <a:buNone/>
              <a:defRPr/>
            </a:lvl4pPr>
            <a:lvl5pPr lvl="4" algn="ctr" rtl="0">
              <a:spcBef>
                <a:spcPts val="0"/>
              </a:spcBef>
              <a:spcAft>
                <a:spcPts val="0"/>
              </a:spcAft>
              <a:buSzPts val="4700"/>
              <a:buNone/>
              <a:defRPr/>
            </a:lvl5pPr>
            <a:lvl6pPr lvl="5" algn="ctr" rtl="0">
              <a:spcBef>
                <a:spcPts val="0"/>
              </a:spcBef>
              <a:spcAft>
                <a:spcPts val="0"/>
              </a:spcAft>
              <a:buSzPts val="4700"/>
              <a:buNone/>
              <a:defRPr/>
            </a:lvl6pPr>
            <a:lvl7pPr lvl="6" algn="ctr" rtl="0">
              <a:spcBef>
                <a:spcPts val="0"/>
              </a:spcBef>
              <a:spcAft>
                <a:spcPts val="0"/>
              </a:spcAft>
              <a:buSzPts val="4700"/>
              <a:buNone/>
              <a:defRPr/>
            </a:lvl7pPr>
            <a:lvl8pPr lvl="7" algn="ctr" rtl="0">
              <a:spcBef>
                <a:spcPts val="0"/>
              </a:spcBef>
              <a:spcAft>
                <a:spcPts val="0"/>
              </a:spcAft>
              <a:buSzPts val="4700"/>
              <a:buNone/>
              <a:defRPr/>
            </a:lvl8pPr>
            <a:lvl9pPr lvl="8" algn="ctr" rtl="0">
              <a:spcBef>
                <a:spcPts val="0"/>
              </a:spcBef>
              <a:spcAft>
                <a:spcPts val="0"/>
              </a:spcAft>
              <a:buSzPts val="4700"/>
              <a:buNone/>
              <a:defRPr/>
            </a:lvl9pPr>
          </a:lstStyle>
          <a:p>
            <a:endParaRPr/>
          </a:p>
        </p:txBody>
      </p:sp>
      <p:grpSp>
        <p:nvGrpSpPr>
          <p:cNvPr id="1052" name="Google Shape;1052;g1429ae0bb6b_1_4501"/>
          <p:cNvGrpSpPr/>
          <p:nvPr/>
        </p:nvGrpSpPr>
        <p:grpSpPr>
          <a:xfrm flipH="1">
            <a:off x="10743964" y="227"/>
            <a:ext cx="1714389" cy="1439426"/>
            <a:chOff x="6527900" y="1494075"/>
            <a:chExt cx="514075" cy="431625"/>
          </a:xfrm>
        </p:grpSpPr>
        <p:sp>
          <p:nvSpPr>
            <p:cNvPr id="1053" name="Google Shape;1053;g1429ae0bb6b_1_4501"/>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4" name="Google Shape;1054;g1429ae0bb6b_1_4501"/>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5" name="Google Shape;1055;g1429ae0bb6b_1_4501"/>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6" name="Google Shape;1056;g1429ae0bb6b_1_4501"/>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7" name="Google Shape;1057;g1429ae0bb6b_1_4501"/>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8" name="Google Shape;1058;g1429ae0bb6b_1_4501"/>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9" name="Google Shape;1059;g1429ae0bb6b_1_4501"/>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0" name="Google Shape;1060;g1429ae0bb6b_1_4501"/>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1" name="Google Shape;1061;g1429ae0bb6b_1_4501"/>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2" name="Google Shape;1062;g1429ae0bb6b_1_4501"/>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3" name="Google Shape;1063;g1429ae0bb6b_1_4501"/>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4" name="Google Shape;1064;g1429ae0bb6b_1_4501"/>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5" name="Google Shape;1065;g1429ae0bb6b_1_4501"/>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6" name="Google Shape;1066;g1429ae0bb6b_1_4501"/>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7" name="Google Shape;1067;g1429ae0bb6b_1_4501"/>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8" name="Google Shape;1068;g1429ae0bb6b_1_4501"/>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9" name="Google Shape;1069;g1429ae0bb6b_1_4501"/>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0" name="Google Shape;1070;g1429ae0bb6b_1_4501"/>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1" name="Google Shape;1071;g1429ae0bb6b_1_4501"/>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2" name="Google Shape;1072;g1429ae0bb6b_1_4501"/>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3" name="Google Shape;1073;g1429ae0bb6b_1_4501"/>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4" name="Google Shape;1074;g1429ae0bb6b_1_4501"/>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5" name="Google Shape;1075;g1429ae0bb6b_1_4501"/>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6" name="Google Shape;1076;g1429ae0bb6b_1_4501"/>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77"/>
        <p:cNvGrpSpPr/>
        <p:nvPr/>
      </p:nvGrpSpPr>
      <p:grpSpPr>
        <a:xfrm>
          <a:off x="0" y="0"/>
          <a:ext cx="0" cy="0"/>
          <a:chOff x="0" y="0"/>
          <a:chExt cx="0" cy="0"/>
        </a:xfrm>
      </p:grpSpPr>
      <p:sp>
        <p:nvSpPr>
          <p:cNvPr id="1078" name="Google Shape;1078;g1429ae0bb6b_1_4528"/>
          <p:cNvSpPr txBox="1">
            <a:spLocks noGrp="1"/>
          </p:cNvSpPr>
          <p:nvPr>
            <p:ph type="title" hasCustomPrompt="1"/>
          </p:nvPr>
        </p:nvSpPr>
        <p:spPr>
          <a:xfrm>
            <a:off x="2208600" y="2352383"/>
            <a:ext cx="7774800" cy="1814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2800"/>
              <a:buNone/>
              <a:defRPr sz="10900"/>
            </a:lvl1pPr>
            <a:lvl2pPr lvl="1" algn="ctr" rtl="0">
              <a:spcBef>
                <a:spcPts val="0"/>
              </a:spcBef>
              <a:spcAft>
                <a:spcPts val="0"/>
              </a:spcAft>
              <a:buSzPts val="12800"/>
              <a:buNone/>
              <a:defRPr sz="12800"/>
            </a:lvl2pPr>
            <a:lvl3pPr lvl="2" algn="ctr" rtl="0">
              <a:spcBef>
                <a:spcPts val="0"/>
              </a:spcBef>
              <a:spcAft>
                <a:spcPts val="0"/>
              </a:spcAft>
              <a:buSzPts val="12800"/>
              <a:buNone/>
              <a:defRPr sz="12800"/>
            </a:lvl3pPr>
            <a:lvl4pPr lvl="3" algn="ctr" rtl="0">
              <a:spcBef>
                <a:spcPts val="0"/>
              </a:spcBef>
              <a:spcAft>
                <a:spcPts val="0"/>
              </a:spcAft>
              <a:buSzPts val="12800"/>
              <a:buNone/>
              <a:defRPr sz="12800"/>
            </a:lvl4pPr>
            <a:lvl5pPr lvl="4" algn="ctr" rtl="0">
              <a:spcBef>
                <a:spcPts val="0"/>
              </a:spcBef>
              <a:spcAft>
                <a:spcPts val="0"/>
              </a:spcAft>
              <a:buSzPts val="12800"/>
              <a:buNone/>
              <a:defRPr sz="12800"/>
            </a:lvl5pPr>
            <a:lvl6pPr lvl="5" algn="ctr" rtl="0">
              <a:spcBef>
                <a:spcPts val="0"/>
              </a:spcBef>
              <a:spcAft>
                <a:spcPts val="0"/>
              </a:spcAft>
              <a:buSzPts val="12800"/>
              <a:buNone/>
              <a:defRPr sz="12800"/>
            </a:lvl6pPr>
            <a:lvl7pPr lvl="6" algn="ctr" rtl="0">
              <a:spcBef>
                <a:spcPts val="0"/>
              </a:spcBef>
              <a:spcAft>
                <a:spcPts val="0"/>
              </a:spcAft>
              <a:buSzPts val="12800"/>
              <a:buNone/>
              <a:defRPr sz="12800"/>
            </a:lvl7pPr>
            <a:lvl8pPr lvl="7" algn="ctr" rtl="0">
              <a:spcBef>
                <a:spcPts val="0"/>
              </a:spcBef>
              <a:spcAft>
                <a:spcPts val="0"/>
              </a:spcAft>
              <a:buSzPts val="12800"/>
              <a:buNone/>
              <a:defRPr sz="12800"/>
            </a:lvl8pPr>
            <a:lvl9pPr lvl="8" algn="ctr" rtl="0">
              <a:spcBef>
                <a:spcPts val="0"/>
              </a:spcBef>
              <a:spcAft>
                <a:spcPts val="0"/>
              </a:spcAft>
              <a:buSzPts val="12800"/>
              <a:buNone/>
              <a:defRPr sz="12800"/>
            </a:lvl9pPr>
          </a:lstStyle>
          <a:p>
            <a:r>
              <a:t>xx%</a:t>
            </a:r>
          </a:p>
        </p:txBody>
      </p:sp>
      <p:sp>
        <p:nvSpPr>
          <p:cNvPr id="1079" name="Google Shape;1079;g1429ae0bb6b_1_4528"/>
          <p:cNvSpPr txBox="1">
            <a:spLocks noGrp="1"/>
          </p:cNvSpPr>
          <p:nvPr>
            <p:ph type="subTitle" idx="1"/>
          </p:nvPr>
        </p:nvSpPr>
        <p:spPr>
          <a:xfrm>
            <a:off x="2208600" y="4153617"/>
            <a:ext cx="7774800" cy="65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1080" name="Google Shape;1080;g1429ae0bb6b_1_4528"/>
          <p:cNvGrpSpPr/>
          <p:nvPr/>
        </p:nvGrpSpPr>
        <p:grpSpPr>
          <a:xfrm>
            <a:off x="-276155" y="227"/>
            <a:ext cx="1714389" cy="1439426"/>
            <a:chOff x="6527900" y="1494075"/>
            <a:chExt cx="514075" cy="431625"/>
          </a:xfrm>
        </p:grpSpPr>
        <p:sp>
          <p:nvSpPr>
            <p:cNvPr id="1081" name="Google Shape;1081;g1429ae0bb6b_1_4528"/>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2" name="Google Shape;1082;g1429ae0bb6b_1_4528"/>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3" name="Google Shape;1083;g1429ae0bb6b_1_4528"/>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4" name="Google Shape;1084;g1429ae0bb6b_1_4528"/>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5" name="Google Shape;1085;g1429ae0bb6b_1_4528"/>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6" name="Google Shape;1086;g1429ae0bb6b_1_4528"/>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7" name="Google Shape;1087;g1429ae0bb6b_1_4528"/>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8" name="Google Shape;1088;g1429ae0bb6b_1_4528"/>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9" name="Google Shape;1089;g1429ae0bb6b_1_4528"/>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0" name="Google Shape;1090;g1429ae0bb6b_1_4528"/>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1" name="Google Shape;1091;g1429ae0bb6b_1_4528"/>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2" name="Google Shape;1092;g1429ae0bb6b_1_4528"/>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3" name="Google Shape;1093;g1429ae0bb6b_1_4528"/>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4" name="Google Shape;1094;g1429ae0bb6b_1_4528"/>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5" name="Google Shape;1095;g1429ae0bb6b_1_4528"/>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6" name="Google Shape;1096;g1429ae0bb6b_1_4528"/>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7" name="Google Shape;1097;g1429ae0bb6b_1_4528"/>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8" name="Google Shape;1098;g1429ae0bb6b_1_4528"/>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9" name="Google Shape;1099;g1429ae0bb6b_1_4528"/>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0" name="Google Shape;1100;g1429ae0bb6b_1_4528"/>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1" name="Google Shape;1101;g1429ae0bb6b_1_4528"/>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2" name="Google Shape;1102;g1429ae0bb6b_1_4528"/>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3" name="Google Shape;1103;g1429ae0bb6b_1_4528"/>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4" name="Google Shape;1104;g1429ae0bb6b_1_4528"/>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105" name="Google Shape;1105;g1429ae0bb6b_1_4528"/>
          <p:cNvGrpSpPr/>
          <p:nvPr/>
        </p:nvGrpSpPr>
        <p:grpSpPr>
          <a:xfrm flipH="1">
            <a:off x="10743964" y="227"/>
            <a:ext cx="1714389" cy="1439426"/>
            <a:chOff x="6527900" y="1494075"/>
            <a:chExt cx="514075" cy="431625"/>
          </a:xfrm>
        </p:grpSpPr>
        <p:sp>
          <p:nvSpPr>
            <p:cNvPr id="1106" name="Google Shape;1106;g1429ae0bb6b_1_4528"/>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7" name="Google Shape;1107;g1429ae0bb6b_1_4528"/>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8" name="Google Shape;1108;g1429ae0bb6b_1_4528"/>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9" name="Google Shape;1109;g1429ae0bb6b_1_4528"/>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0" name="Google Shape;1110;g1429ae0bb6b_1_4528"/>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1" name="Google Shape;1111;g1429ae0bb6b_1_4528"/>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2" name="Google Shape;1112;g1429ae0bb6b_1_4528"/>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3" name="Google Shape;1113;g1429ae0bb6b_1_4528"/>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4" name="Google Shape;1114;g1429ae0bb6b_1_4528"/>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5" name="Google Shape;1115;g1429ae0bb6b_1_4528"/>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6" name="Google Shape;1116;g1429ae0bb6b_1_4528"/>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7" name="Google Shape;1117;g1429ae0bb6b_1_4528"/>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8" name="Google Shape;1118;g1429ae0bb6b_1_4528"/>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9" name="Google Shape;1119;g1429ae0bb6b_1_4528"/>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0" name="Google Shape;1120;g1429ae0bb6b_1_4528"/>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1" name="Google Shape;1121;g1429ae0bb6b_1_4528"/>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2" name="Google Shape;1122;g1429ae0bb6b_1_4528"/>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3" name="Google Shape;1123;g1429ae0bb6b_1_4528"/>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4" name="Google Shape;1124;g1429ae0bb6b_1_4528"/>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5" name="Google Shape;1125;g1429ae0bb6b_1_4528"/>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6" name="Google Shape;1126;g1429ae0bb6b_1_4528"/>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7" name="Google Shape;1127;g1429ae0bb6b_1_4528"/>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8" name="Google Shape;1128;g1429ae0bb6b_1_4528"/>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9" name="Google Shape;1129;g1429ae0bb6b_1_4528"/>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30"/>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4">
  <p:cSld name="TITLE_AND_BODY_1">
    <p:spTree>
      <p:nvGrpSpPr>
        <p:cNvPr id="1" name="Shape 1131"/>
        <p:cNvGrpSpPr/>
        <p:nvPr/>
      </p:nvGrpSpPr>
      <p:grpSpPr>
        <a:xfrm>
          <a:off x="0" y="0"/>
          <a:ext cx="0" cy="0"/>
          <a:chOff x="0" y="0"/>
          <a:chExt cx="0" cy="0"/>
        </a:xfrm>
      </p:grpSpPr>
      <p:sp>
        <p:nvSpPr>
          <p:cNvPr id="1132" name="Google Shape;1132;g1429ae0bb6b_1_4582"/>
          <p:cNvSpPr txBox="1">
            <a:spLocks noGrp="1"/>
          </p:cNvSpPr>
          <p:nvPr>
            <p:ph type="body" idx="1"/>
          </p:nvPr>
        </p:nvSpPr>
        <p:spPr>
          <a:xfrm>
            <a:off x="960000" y="1705080"/>
            <a:ext cx="10272000" cy="1093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Font typeface="Arial"/>
              <a:buChar char="●"/>
              <a:defRPr/>
            </a:lvl1pPr>
            <a:lvl2pPr marL="914400" lvl="1" indent="-349250" rtl="0">
              <a:lnSpc>
                <a:spcPct val="115000"/>
              </a:lnSpc>
              <a:spcBef>
                <a:spcPts val="0"/>
              </a:spcBef>
              <a:spcAft>
                <a:spcPts val="0"/>
              </a:spcAft>
              <a:buSzPts val="1900"/>
              <a:buFont typeface="Arial"/>
              <a:buChar char="○"/>
              <a:defRPr/>
            </a:lvl2pPr>
            <a:lvl3pPr marL="1371600" lvl="2" indent="-349250" rtl="0">
              <a:lnSpc>
                <a:spcPct val="115000"/>
              </a:lnSpc>
              <a:spcBef>
                <a:spcPts val="0"/>
              </a:spcBef>
              <a:spcAft>
                <a:spcPts val="0"/>
              </a:spcAft>
              <a:buSzPts val="1900"/>
              <a:buFont typeface="Arial"/>
              <a:buChar char="■"/>
              <a:defRPr/>
            </a:lvl3pPr>
            <a:lvl4pPr marL="1828800" lvl="3" indent="-349250" rtl="0">
              <a:lnSpc>
                <a:spcPct val="115000"/>
              </a:lnSpc>
              <a:spcBef>
                <a:spcPts val="0"/>
              </a:spcBef>
              <a:spcAft>
                <a:spcPts val="0"/>
              </a:spcAft>
              <a:buSzPts val="1900"/>
              <a:buFont typeface="Arial"/>
              <a:buChar char="●"/>
              <a:defRPr/>
            </a:lvl4pPr>
            <a:lvl5pPr marL="2286000" lvl="4" indent="-349250" rtl="0">
              <a:lnSpc>
                <a:spcPct val="115000"/>
              </a:lnSpc>
              <a:spcBef>
                <a:spcPts val="0"/>
              </a:spcBef>
              <a:spcAft>
                <a:spcPts val="0"/>
              </a:spcAft>
              <a:buSzPts val="1900"/>
              <a:buFont typeface="Arial"/>
              <a:buChar char="○"/>
              <a:defRPr/>
            </a:lvl5pPr>
            <a:lvl6pPr marL="2743200" lvl="5" indent="-349250" rtl="0">
              <a:lnSpc>
                <a:spcPct val="115000"/>
              </a:lnSpc>
              <a:spcBef>
                <a:spcPts val="0"/>
              </a:spcBef>
              <a:spcAft>
                <a:spcPts val="0"/>
              </a:spcAft>
              <a:buSzPts val="1900"/>
              <a:buFont typeface="Arial"/>
              <a:buChar char="■"/>
              <a:defRPr/>
            </a:lvl6pPr>
            <a:lvl7pPr marL="3200400" lvl="6" indent="-349250" rtl="0">
              <a:lnSpc>
                <a:spcPct val="115000"/>
              </a:lnSpc>
              <a:spcBef>
                <a:spcPts val="0"/>
              </a:spcBef>
              <a:spcAft>
                <a:spcPts val="0"/>
              </a:spcAft>
              <a:buSzPts val="1900"/>
              <a:buFont typeface="Arial"/>
              <a:buChar char="●"/>
              <a:defRPr/>
            </a:lvl7pPr>
            <a:lvl8pPr marL="3657600" lvl="7" indent="-349250" rtl="0">
              <a:lnSpc>
                <a:spcPct val="115000"/>
              </a:lnSpc>
              <a:spcBef>
                <a:spcPts val="0"/>
              </a:spcBef>
              <a:spcAft>
                <a:spcPts val="0"/>
              </a:spcAft>
              <a:buSzPts val="1900"/>
              <a:buFont typeface="Arial"/>
              <a:buChar char="○"/>
              <a:defRPr/>
            </a:lvl8pPr>
            <a:lvl9pPr marL="4114800" lvl="8" indent="-349250" rtl="0">
              <a:lnSpc>
                <a:spcPct val="115000"/>
              </a:lnSpc>
              <a:spcBef>
                <a:spcPts val="0"/>
              </a:spcBef>
              <a:spcAft>
                <a:spcPts val="0"/>
              </a:spcAft>
              <a:buSzPts val="1900"/>
              <a:buFont typeface="Arial"/>
              <a:buChar char="■"/>
              <a:defRPr/>
            </a:lvl9pPr>
          </a:lstStyle>
          <a:p>
            <a:endParaRPr/>
          </a:p>
        </p:txBody>
      </p:sp>
      <p:sp>
        <p:nvSpPr>
          <p:cNvPr id="1133" name="Google Shape;1133;g1429ae0bb6b_1_4582"/>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sp>
        <p:nvSpPr>
          <p:cNvPr id="1135" name="Google Shape;1135;g1429ae0bb6b_1_4585"/>
          <p:cNvSpPr txBox="1">
            <a:spLocks noGrp="1"/>
          </p:cNvSpPr>
          <p:nvPr>
            <p:ph type="subTitle" idx="1"/>
          </p:nvPr>
        </p:nvSpPr>
        <p:spPr>
          <a:xfrm>
            <a:off x="2713668" y="2343400"/>
            <a:ext cx="3813300" cy="6096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SzPts val="3300"/>
              <a:buFont typeface="Bebas Neue"/>
              <a:buNone/>
              <a:defRPr sz="2900">
                <a:latin typeface="Gloria Hallelujah"/>
                <a:ea typeface="Gloria Hallelujah"/>
                <a:cs typeface="Gloria Hallelujah"/>
                <a:sym typeface="Gloria Hallelujah"/>
              </a:defRPr>
            </a:lvl1pPr>
            <a:lvl2pPr lvl="1" algn="ctr" rtl="0">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1136" name="Google Shape;1136;g1429ae0bb6b_1_4585"/>
          <p:cNvSpPr txBox="1">
            <a:spLocks noGrp="1"/>
          </p:cNvSpPr>
          <p:nvPr>
            <p:ph type="subTitle" idx="2"/>
          </p:nvPr>
        </p:nvSpPr>
        <p:spPr>
          <a:xfrm>
            <a:off x="5675603" y="4235700"/>
            <a:ext cx="3813300" cy="609600"/>
          </a:xfrm>
          <a:prstGeom prst="rect">
            <a:avLst/>
          </a:prstGeom>
        </p:spPr>
        <p:txBody>
          <a:bodyPr spcFirstLastPara="1" wrap="square" lIns="121900" tIns="121900" rIns="121900" bIns="121900" anchor="ctr" anchorCtr="0">
            <a:noAutofit/>
          </a:bodyPr>
          <a:lstStyle>
            <a:lvl1pPr lvl="0" algn="r" rtl="0">
              <a:lnSpc>
                <a:spcPct val="100000"/>
              </a:lnSpc>
              <a:spcBef>
                <a:spcPts val="0"/>
              </a:spcBef>
              <a:spcAft>
                <a:spcPts val="0"/>
              </a:spcAft>
              <a:buSzPts val="3300"/>
              <a:buFont typeface="Bebas Neue"/>
              <a:buNone/>
              <a:defRPr sz="2900">
                <a:latin typeface="Gloria Hallelujah"/>
                <a:ea typeface="Gloria Hallelujah"/>
                <a:cs typeface="Gloria Hallelujah"/>
                <a:sym typeface="Gloria Hallelujah"/>
              </a:defRPr>
            </a:lvl1pPr>
            <a:lvl2pPr lvl="1" algn="ctr" rtl="0">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1137" name="Google Shape;1137;g1429ae0bb6b_1_4585"/>
          <p:cNvSpPr txBox="1">
            <a:spLocks noGrp="1"/>
          </p:cNvSpPr>
          <p:nvPr>
            <p:ph type="subTitle" idx="3"/>
          </p:nvPr>
        </p:nvSpPr>
        <p:spPr>
          <a:xfrm>
            <a:off x="2713667" y="2953000"/>
            <a:ext cx="3896400" cy="6396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138" name="Google Shape;1138;g1429ae0bb6b_1_4585"/>
          <p:cNvSpPr txBox="1">
            <a:spLocks noGrp="1"/>
          </p:cNvSpPr>
          <p:nvPr>
            <p:ph type="subTitle" idx="4"/>
          </p:nvPr>
        </p:nvSpPr>
        <p:spPr>
          <a:xfrm>
            <a:off x="5592367" y="4845300"/>
            <a:ext cx="3896400" cy="6396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139" name="Google Shape;1139;g1429ae0bb6b_1_4585"/>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140" name="Google Shape;1140;g1429ae0bb6b_1_4585"/>
          <p:cNvGrpSpPr/>
          <p:nvPr/>
        </p:nvGrpSpPr>
        <p:grpSpPr>
          <a:xfrm>
            <a:off x="-276155" y="227"/>
            <a:ext cx="1714389" cy="1439426"/>
            <a:chOff x="6527900" y="1494075"/>
            <a:chExt cx="514075" cy="431625"/>
          </a:xfrm>
        </p:grpSpPr>
        <p:sp>
          <p:nvSpPr>
            <p:cNvPr id="1141" name="Google Shape;1141;g1429ae0bb6b_1_4585"/>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2" name="Google Shape;1142;g1429ae0bb6b_1_4585"/>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3" name="Google Shape;1143;g1429ae0bb6b_1_4585"/>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4" name="Google Shape;1144;g1429ae0bb6b_1_4585"/>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5" name="Google Shape;1145;g1429ae0bb6b_1_4585"/>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6" name="Google Shape;1146;g1429ae0bb6b_1_4585"/>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7" name="Google Shape;1147;g1429ae0bb6b_1_4585"/>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8" name="Google Shape;1148;g1429ae0bb6b_1_4585"/>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9" name="Google Shape;1149;g1429ae0bb6b_1_4585"/>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0" name="Google Shape;1150;g1429ae0bb6b_1_4585"/>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1" name="Google Shape;1151;g1429ae0bb6b_1_4585"/>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2" name="Google Shape;1152;g1429ae0bb6b_1_4585"/>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3" name="Google Shape;1153;g1429ae0bb6b_1_4585"/>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4" name="Google Shape;1154;g1429ae0bb6b_1_4585"/>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5" name="Google Shape;1155;g1429ae0bb6b_1_4585"/>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6" name="Google Shape;1156;g1429ae0bb6b_1_4585"/>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7" name="Google Shape;1157;g1429ae0bb6b_1_4585"/>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8" name="Google Shape;1158;g1429ae0bb6b_1_4585"/>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9" name="Google Shape;1159;g1429ae0bb6b_1_4585"/>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0" name="Google Shape;1160;g1429ae0bb6b_1_4585"/>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1" name="Google Shape;1161;g1429ae0bb6b_1_4585"/>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2" name="Google Shape;1162;g1429ae0bb6b_1_4585"/>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3" name="Google Shape;1163;g1429ae0bb6b_1_4585"/>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4" name="Google Shape;1164;g1429ae0bb6b_1_4585"/>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165"/>
        <p:cNvGrpSpPr/>
        <p:nvPr/>
      </p:nvGrpSpPr>
      <p:grpSpPr>
        <a:xfrm>
          <a:off x="0" y="0"/>
          <a:ext cx="0" cy="0"/>
          <a:chOff x="0" y="0"/>
          <a:chExt cx="0" cy="0"/>
        </a:xfrm>
      </p:grpSpPr>
      <p:sp>
        <p:nvSpPr>
          <p:cNvPr id="1166" name="Google Shape;1166;g1429ae0bb6b_1_4616"/>
          <p:cNvSpPr txBox="1">
            <a:spLocks noGrp="1"/>
          </p:cNvSpPr>
          <p:nvPr>
            <p:ph type="title"/>
          </p:nvPr>
        </p:nvSpPr>
        <p:spPr>
          <a:xfrm>
            <a:off x="6229200" y="3320033"/>
            <a:ext cx="5002800" cy="1219200"/>
          </a:xfrm>
          <a:prstGeom prst="rect">
            <a:avLst/>
          </a:prstGeom>
        </p:spPr>
        <p:txBody>
          <a:bodyPr spcFirstLastPara="1" wrap="square" lIns="121900" tIns="121900" rIns="121900" bIns="121900" anchor="ctr" anchorCtr="0">
            <a:noAutofit/>
          </a:bodyPr>
          <a:lstStyle>
            <a:lvl1pPr lvl="0" algn="r" rtl="0">
              <a:spcBef>
                <a:spcPts val="0"/>
              </a:spcBef>
              <a:spcAft>
                <a:spcPts val="0"/>
              </a:spcAft>
              <a:buSzPts val="4800"/>
              <a:buNone/>
              <a:defRPr sz="53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167" name="Google Shape;1167;g1429ae0bb6b_1_4616"/>
          <p:cNvSpPr txBox="1">
            <a:spLocks noGrp="1"/>
          </p:cNvSpPr>
          <p:nvPr>
            <p:ph type="title" idx="2" hasCustomPrompt="1"/>
          </p:nvPr>
        </p:nvSpPr>
        <p:spPr>
          <a:xfrm>
            <a:off x="9659200" y="879800"/>
            <a:ext cx="15729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168" name="Google Shape;1168;g1429ae0bb6b_1_4616"/>
          <p:cNvSpPr txBox="1">
            <a:spLocks noGrp="1"/>
          </p:cNvSpPr>
          <p:nvPr>
            <p:ph type="subTitle" idx="1"/>
          </p:nvPr>
        </p:nvSpPr>
        <p:spPr>
          <a:xfrm>
            <a:off x="6537600" y="4539233"/>
            <a:ext cx="4694400" cy="8535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SzPts val="1900"/>
              <a:buNone/>
              <a:defRPr sz="21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169"/>
        <p:cNvGrpSpPr/>
        <p:nvPr/>
      </p:nvGrpSpPr>
      <p:grpSpPr>
        <a:xfrm>
          <a:off x="0" y="0"/>
          <a:ext cx="0" cy="0"/>
          <a:chOff x="0" y="0"/>
          <a:chExt cx="0" cy="0"/>
        </a:xfrm>
      </p:grpSpPr>
      <p:sp>
        <p:nvSpPr>
          <p:cNvPr id="1170" name="Google Shape;1170;g1429ae0bb6b_1_4620"/>
          <p:cNvSpPr txBox="1">
            <a:spLocks noGrp="1"/>
          </p:cNvSpPr>
          <p:nvPr>
            <p:ph type="title"/>
          </p:nvPr>
        </p:nvSpPr>
        <p:spPr>
          <a:xfrm>
            <a:off x="3655233" y="3571783"/>
            <a:ext cx="5875500" cy="1219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53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171" name="Google Shape;1171;g1429ae0bb6b_1_4620"/>
          <p:cNvSpPr txBox="1">
            <a:spLocks noGrp="1"/>
          </p:cNvSpPr>
          <p:nvPr>
            <p:ph type="title" idx="2" hasCustomPrompt="1"/>
          </p:nvPr>
        </p:nvSpPr>
        <p:spPr>
          <a:xfrm>
            <a:off x="5340400" y="1338718"/>
            <a:ext cx="15111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172" name="Google Shape;1172;g1429ae0bb6b_1_4620"/>
          <p:cNvSpPr txBox="1">
            <a:spLocks noGrp="1"/>
          </p:cNvSpPr>
          <p:nvPr>
            <p:ph type="subTitle" idx="1"/>
          </p:nvPr>
        </p:nvSpPr>
        <p:spPr>
          <a:xfrm>
            <a:off x="3645000" y="4743517"/>
            <a:ext cx="4902000" cy="8535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1900"/>
              <a:buNone/>
              <a:defRPr sz="21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grpSp>
        <p:nvGrpSpPr>
          <p:cNvPr id="1173" name="Google Shape;1173;g1429ae0bb6b_1_4620"/>
          <p:cNvGrpSpPr/>
          <p:nvPr/>
        </p:nvGrpSpPr>
        <p:grpSpPr>
          <a:xfrm>
            <a:off x="-276155" y="227"/>
            <a:ext cx="1714389" cy="1439426"/>
            <a:chOff x="6527900" y="1494075"/>
            <a:chExt cx="514075" cy="431625"/>
          </a:xfrm>
        </p:grpSpPr>
        <p:sp>
          <p:nvSpPr>
            <p:cNvPr id="1174" name="Google Shape;1174;g1429ae0bb6b_1_4620"/>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5" name="Google Shape;1175;g1429ae0bb6b_1_4620"/>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6" name="Google Shape;1176;g1429ae0bb6b_1_4620"/>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7" name="Google Shape;1177;g1429ae0bb6b_1_4620"/>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8" name="Google Shape;1178;g1429ae0bb6b_1_4620"/>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9" name="Google Shape;1179;g1429ae0bb6b_1_4620"/>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0" name="Google Shape;1180;g1429ae0bb6b_1_4620"/>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1" name="Google Shape;1181;g1429ae0bb6b_1_4620"/>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2" name="Google Shape;1182;g1429ae0bb6b_1_4620"/>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3" name="Google Shape;1183;g1429ae0bb6b_1_4620"/>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4" name="Google Shape;1184;g1429ae0bb6b_1_4620"/>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5" name="Google Shape;1185;g1429ae0bb6b_1_4620"/>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6" name="Google Shape;1186;g1429ae0bb6b_1_4620"/>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7" name="Google Shape;1187;g1429ae0bb6b_1_4620"/>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8" name="Google Shape;1188;g1429ae0bb6b_1_4620"/>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9" name="Google Shape;1189;g1429ae0bb6b_1_4620"/>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0" name="Google Shape;1190;g1429ae0bb6b_1_4620"/>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1" name="Google Shape;1191;g1429ae0bb6b_1_4620"/>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2" name="Google Shape;1192;g1429ae0bb6b_1_4620"/>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3" name="Google Shape;1193;g1429ae0bb6b_1_4620"/>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4" name="Google Shape;1194;g1429ae0bb6b_1_4620"/>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5" name="Google Shape;1195;g1429ae0bb6b_1_4620"/>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6" name="Google Shape;1196;g1429ae0bb6b_1_4620"/>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7" name="Google Shape;1197;g1429ae0bb6b_1_4620"/>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198" name="Google Shape;1198;g1429ae0bb6b_1_4620"/>
          <p:cNvGrpSpPr/>
          <p:nvPr/>
        </p:nvGrpSpPr>
        <p:grpSpPr>
          <a:xfrm flipH="1">
            <a:off x="10743964" y="227"/>
            <a:ext cx="1714389" cy="1439426"/>
            <a:chOff x="6527900" y="1494075"/>
            <a:chExt cx="514075" cy="431625"/>
          </a:xfrm>
        </p:grpSpPr>
        <p:sp>
          <p:nvSpPr>
            <p:cNvPr id="1199" name="Google Shape;1199;g1429ae0bb6b_1_4620"/>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0" name="Google Shape;1200;g1429ae0bb6b_1_4620"/>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1" name="Google Shape;1201;g1429ae0bb6b_1_4620"/>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2" name="Google Shape;1202;g1429ae0bb6b_1_4620"/>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3" name="Google Shape;1203;g1429ae0bb6b_1_4620"/>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4" name="Google Shape;1204;g1429ae0bb6b_1_4620"/>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5" name="Google Shape;1205;g1429ae0bb6b_1_4620"/>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6" name="Google Shape;1206;g1429ae0bb6b_1_4620"/>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7" name="Google Shape;1207;g1429ae0bb6b_1_4620"/>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8" name="Google Shape;1208;g1429ae0bb6b_1_4620"/>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9" name="Google Shape;1209;g1429ae0bb6b_1_4620"/>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0" name="Google Shape;1210;g1429ae0bb6b_1_4620"/>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1" name="Google Shape;1211;g1429ae0bb6b_1_4620"/>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2" name="Google Shape;1212;g1429ae0bb6b_1_4620"/>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3" name="Google Shape;1213;g1429ae0bb6b_1_4620"/>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4" name="Google Shape;1214;g1429ae0bb6b_1_4620"/>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5" name="Google Shape;1215;g1429ae0bb6b_1_4620"/>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6" name="Google Shape;1216;g1429ae0bb6b_1_4620"/>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7" name="Google Shape;1217;g1429ae0bb6b_1_4620"/>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8" name="Google Shape;1218;g1429ae0bb6b_1_4620"/>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9" name="Google Shape;1219;g1429ae0bb6b_1_4620"/>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0" name="Google Shape;1220;g1429ae0bb6b_1_4620"/>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1" name="Google Shape;1221;g1429ae0bb6b_1_4620"/>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2" name="Google Shape;1222;g1429ae0bb6b_1_4620"/>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23"/>
        <p:cNvGrpSpPr/>
        <p:nvPr/>
      </p:nvGrpSpPr>
      <p:grpSpPr>
        <a:xfrm>
          <a:off x="0" y="0"/>
          <a:ext cx="0" cy="0"/>
          <a:chOff x="0" y="0"/>
          <a:chExt cx="0" cy="0"/>
        </a:xfrm>
      </p:grpSpPr>
      <p:sp>
        <p:nvSpPr>
          <p:cNvPr id="1224" name="Google Shape;1224;g1429ae0bb6b_1_4674"/>
          <p:cNvSpPr txBox="1">
            <a:spLocks noGrp="1"/>
          </p:cNvSpPr>
          <p:nvPr>
            <p:ph type="title"/>
          </p:nvPr>
        </p:nvSpPr>
        <p:spPr>
          <a:xfrm>
            <a:off x="1085000" y="3754845"/>
            <a:ext cx="2682300" cy="10164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200"/>
              <a:buNone/>
              <a:defRPr sz="29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225" name="Google Shape;1225;g1429ae0bb6b_1_4674"/>
          <p:cNvSpPr txBox="1">
            <a:spLocks noGrp="1"/>
          </p:cNvSpPr>
          <p:nvPr>
            <p:ph type="title" idx="2" hasCustomPrompt="1"/>
          </p:nvPr>
        </p:nvSpPr>
        <p:spPr>
          <a:xfrm>
            <a:off x="1694000" y="2441400"/>
            <a:ext cx="1464300" cy="791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000"/>
              <a:buNone/>
              <a:defRPr sz="53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1226" name="Google Shape;1226;g1429ae0bb6b_1_4674"/>
          <p:cNvSpPr txBox="1">
            <a:spLocks noGrp="1"/>
          </p:cNvSpPr>
          <p:nvPr>
            <p:ph type="subTitle" idx="1"/>
          </p:nvPr>
        </p:nvSpPr>
        <p:spPr>
          <a:xfrm>
            <a:off x="960000" y="4704755"/>
            <a:ext cx="2932500" cy="916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rtl="0">
              <a:lnSpc>
                <a:spcPct val="100000"/>
              </a:lnSpc>
              <a:spcBef>
                <a:spcPts val="0"/>
              </a:spcBef>
              <a:spcAft>
                <a:spcPts val="0"/>
              </a:spcAft>
              <a:buSzPts val="1900"/>
              <a:buNone/>
              <a:defRPr/>
            </a:lvl2pPr>
            <a:lvl3pPr lvl="2" rtl="0">
              <a:lnSpc>
                <a:spcPct val="100000"/>
              </a:lnSpc>
              <a:spcBef>
                <a:spcPts val="0"/>
              </a:spcBef>
              <a:spcAft>
                <a:spcPts val="0"/>
              </a:spcAft>
              <a:buSzPts val="1900"/>
              <a:buNone/>
              <a:defRPr/>
            </a:lvl3pPr>
            <a:lvl4pPr lvl="3" rtl="0">
              <a:lnSpc>
                <a:spcPct val="100000"/>
              </a:lnSpc>
              <a:spcBef>
                <a:spcPts val="0"/>
              </a:spcBef>
              <a:spcAft>
                <a:spcPts val="0"/>
              </a:spcAft>
              <a:buSzPts val="1900"/>
              <a:buNone/>
              <a:defRPr/>
            </a:lvl4pPr>
            <a:lvl5pPr lvl="4" rtl="0">
              <a:lnSpc>
                <a:spcPct val="100000"/>
              </a:lnSpc>
              <a:spcBef>
                <a:spcPts val="0"/>
              </a:spcBef>
              <a:spcAft>
                <a:spcPts val="0"/>
              </a:spcAft>
              <a:buSzPts val="1900"/>
              <a:buNone/>
              <a:defRPr/>
            </a:lvl5pPr>
            <a:lvl6pPr lvl="5" rtl="0">
              <a:lnSpc>
                <a:spcPct val="100000"/>
              </a:lnSpc>
              <a:spcBef>
                <a:spcPts val="0"/>
              </a:spcBef>
              <a:spcAft>
                <a:spcPts val="0"/>
              </a:spcAft>
              <a:buSzPts val="1900"/>
              <a:buNone/>
              <a:defRPr/>
            </a:lvl6pPr>
            <a:lvl7pPr lvl="6" rtl="0">
              <a:lnSpc>
                <a:spcPct val="100000"/>
              </a:lnSpc>
              <a:spcBef>
                <a:spcPts val="0"/>
              </a:spcBef>
              <a:spcAft>
                <a:spcPts val="0"/>
              </a:spcAft>
              <a:buSzPts val="1900"/>
              <a:buNone/>
              <a:defRPr/>
            </a:lvl7pPr>
            <a:lvl8pPr lvl="7" rtl="0">
              <a:lnSpc>
                <a:spcPct val="100000"/>
              </a:lnSpc>
              <a:spcBef>
                <a:spcPts val="0"/>
              </a:spcBef>
              <a:spcAft>
                <a:spcPts val="0"/>
              </a:spcAft>
              <a:buSzPts val="1900"/>
              <a:buNone/>
              <a:defRPr/>
            </a:lvl8pPr>
            <a:lvl9pPr lvl="8" rtl="0">
              <a:lnSpc>
                <a:spcPct val="100000"/>
              </a:lnSpc>
              <a:spcBef>
                <a:spcPts val="0"/>
              </a:spcBef>
              <a:spcAft>
                <a:spcPts val="0"/>
              </a:spcAft>
              <a:buSzPts val="1900"/>
              <a:buNone/>
              <a:defRPr/>
            </a:lvl9pPr>
          </a:lstStyle>
          <a:p>
            <a:endParaRPr/>
          </a:p>
        </p:txBody>
      </p:sp>
      <p:sp>
        <p:nvSpPr>
          <p:cNvPr id="1227" name="Google Shape;1227;g1429ae0bb6b_1_4674"/>
          <p:cNvSpPr txBox="1">
            <a:spLocks noGrp="1"/>
          </p:cNvSpPr>
          <p:nvPr>
            <p:ph type="title" idx="3"/>
          </p:nvPr>
        </p:nvSpPr>
        <p:spPr>
          <a:xfrm>
            <a:off x="4879800" y="3754845"/>
            <a:ext cx="2682300" cy="10164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200"/>
              <a:buNone/>
              <a:defRPr sz="29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228" name="Google Shape;1228;g1429ae0bb6b_1_4674"/>
          <p:cNvSpPr txBox="1">
            <a:spLocks noGrp="1"/>
          </p:cNvSpPr>
          <p:nvPr>
            <p:ph type="title" idx="4" hasCustomPrompt="1"/>
          </p:nvPr>
        </p:nvSpPr>
        <p:spPr>
          <a:xfrm>
            <a:off x="5488800" y="2441400"/>
            <a:ext cx="1464300" cy="791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000"/>
              <a:buNone/>
              <a:defRPr sz="53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1229" name="Google Shape;1229;g1429ae0bb6b_1_4674"/>
          <p:cNvSpPr txBox="1">
            <a:spLocks noGrp="1"/>
          </p:cNvSpPr>
          <p:nvPr>
            <p:ph type="subTitle" idx="5"/>
          </p:nvPr>
        </p:nvSpPr>
        <p:spPr>
          <a:xfrm>
            <a:off x="4754800" y="4704755"/>
            <a:ext cx="2932500" cy="916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rtl="0">
              <a:lnSpc>
                <a:spcPct val="100000"/>
              </a:lnSpc>
              <a:spcBef>
                <a:spcPts val="0"/>
              </a:spcBef>
              <a:spcAft>
                <a:spcPts val="0"/>
              </a:spcAft>
              <a:buSzPts val="1900"/>
              <a:buNone/>
              <a:defRPr/>
            </a:lvl2pPr>
            <a:lvl3pPr lvl="2" rtl="0">
              <a:lnSpc>
                <a:spcPct val="100000"/>
              </a:lnSpc>
              <a:spcBef>
                <a:spcPts val="0"/>
              </a:spcBef>
              <a:spcAft>
                <a:spcPts val="0"/>
              </a:spcAft>
              <a:buSzPts val="1900"/>
              <a:buNone/>
              <a:defRPr/>
            </a:lvl3pPr>
            <a:lvl4pPr lvl="3" rtl="0">
              <a:lnSpc>
                <a:spcPct val="100000"/>
              </a:lnSpc>
              <a:spcBef>
                <a:spcPts val="0"/>
              </a:spcBef>
              <a:spcAft>
                <a:spcPts val="0"/>
              </a:spcAft>
              <a:buSzPts val="1900"/>
              <a:buNone/>
              <a:defRPr/>
            </a:lvl4pPr>
            <a:lvl5pPr lvl="4" rtl="0">
              <a:lnSpc>
                <a:spcPct val="100000"/>
              </a:lnSpc>
              <a:spcBef>
                <a:spcPts val="0"/>
              </a:spcBef>
              <a:spcAft>
                <a:spcPts val="0"/>
              </a:spcAft>
              <a:buSzPts val="1900"/>
              <a:buNone/>
              <a:defRPr/>
            </a:lvl5pPr>
            <a:lvl6pPr lvl="5" rtl="0">
              <a:lnSpc>
                <a:spcPct val="100000"/>
              </a:lnSpc>
              <a:spcBef>
                <a:spcPts val="0"/>
              </a:spcBef>
              <a:spcAft>
                <a:spcPts val="0"/>
              </a:spcAft>
              <a:buSzPts val="1900"/>
              <a:buNone/>
              <a:defRPr/>
            </a:lvl6pPr>
            <a:lvl7pPr lvl="6" rtl="0">
              <a:lnSpc>
                <a:spcPct val="100000"/>
              </a:lnSpc>
              <a:spcBef>
                <a:spcPts val="0"/>
              </a:spcBef>
              <a:spcAft>
                <a:spcPts val="0"/>
              </a:spcAft>
              <a:buSzPts val="1900"/>
              <a:buNone/>
              <a:defRPr/>
            </a:lvl7pPr>
            <a:lvl8pPr lvl="7" rtl="0">
              <a:lnSpc>
                <a:spcPct val="100000"/>
              </a:lnSpc>
              <a:spcBef>
                <a:spcPts val="0"/>
              </a:spcBef>
              <a:spcAft>
                <a:spcPts val="0"/>
              </a:spcAft>
              <a:buSzPts val="1900"/>
              <a:buNone/>
              <a:defRPr/>
            </a:lvl8pPr>
            <a:lvl9pPr lvl="8" rtl="0">
              <a:lnSpc>
                <a:spcPct val="100000"/>
              </a:lnSpc>
              <a:spcBef>
                <a:spcPts val="0"/>
              </a:spcBef>
              <a:spcAft>
                <a:spcPts val="0"/>
              </a:spcAft>
              <a:buSzPts val="1900"/>
              <a:buNone/>
              <a:defRPr/>
            </a:lvl9pPr>
          </a:lstStyle>
          <a:p>
            <a:endParaRPr/>
          </a:p>
        </p:txBody>
      </p:sp>
      <p:sp>
        <p:nvSpPr>
          <p:cNvPr id="1230" name="Google Shape;1230;g1429ae0bb6b_1_4674"/>
          <p:cNvSpPr txBox="1">
            <a:spLocks noGrp="1"/>
          </p:cNvSpPr>
          <p:nvPr>
            <p:ph type="title" idx="6"/>
          </p:nvPr>
        </p:nvSpPr>
        <p:spPr>
          <a:xfrm>
            <a:off x="8424600" y="3754845"/>
            <a:ext cx="2682300" cy="10164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200"/>
              <a:buNone/>
              <a:defRPr sz="29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231" name="Google Shape;1231;g1429ae0bb6b_1_4674"/>
          <p:cNvSpPr txBox="1">
            <a:spLocks noGrp="1"/>
          </p:cNvSpPr>
          <p:nvPr>
            <p:ph type="title" idx="7" hasCustomPrompt="1"/>
          </p:nvPr>
        </p:nvSpPr>
        <p:spPr>
          <a:xfrm>
            <a:off x="9033600" y="2441400"/>
            <a:ext cx="1464300" cy="791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000"/>
              <a:buNone/>
              <a:defRPr sz="53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1232" name="Google Shape;1232;g1429ae0bb6b_1_4674"/>
          <p:cNvSpPr txBox="1">
            <a:spLocks noGrp="1"/>
          </p:cNvSpPr>
          <p:nvPr>
            <p:ph type="subTitle" idx="8"/>
          </p:nvPr>
        </p:nvSpPr>
        <p:spPr>
          <a:xfrm>
            <a:off x="8299600" y="4704755"/>
            <a:ext cx="2932500" cy="916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rtl="0">
              <a:lnSpc>
                <a:spcPct val="100000"/>
              </a:lnSpc>
              <a:spcBef>
                <a:spcPts val="0"/>
              </a:spcBef>
              <a:spcAft>
                <a:spcPts val="0"/>
              </a:spcAft>
              <a:buSzPts val="1900"/>
              <a:buNone/>
              <a:defRPr/>
            </a:lvl2pPr>
            <a:lvl3pPr lvl="2" rtl="0">
              <a:lnSpc>
                <a:spcPct val="100000"/>
              </a:lnSpc>
              <a:spcBef>
                <a:spcPts val="0"/>
              </a:spcBef>
              <a:spcAft>
                <a:spcPts val="0"/>
              </a:spcAft>
              <a:buSzPts val="1900"/>
              <a:buNone/>
              <a:defRPr/>
            </a:lvl3pPr>
            <a:lvl4pPr lvl="3" rtl="0">
              <a:lnSpc>
                <a:spcPct val="100000"/>
              </a:lnSpc>
              <a:spcBef>
                <a:spcPts val="0"/>
              </a:spcBef>
              <a:spcAft>
                <a:spcPts val="0"/>
              </a:spcAft>
              <a:buSzPts val="1900"/>
              <a:buNone/>
              <a:defRPr/>
            </a:lvl4pPr>
            <a:lvl5pPr lvl="4" rtl="0">
              <a:lnSpc>
                <a:spcPct val="100000"/>
              </a:lnSpc>
              <a:spcBef>
                <a:spcPts val="0"/>
              </a:spcBef>
              <a:spcAft>
                <a:spcPts val="0"/>
              </a:spcAft>
              <a:buSzPts val="1900"/>
              <a:buNone/>
              <a:defRPr/>
            </a:lvl5pPr>
            <a:lvl6pPr lvl="5" rtl="0">
              <a:lnSpc>
                <a:spcPct val="100000"/>
              </a:lnSpc>
              <a:spcBef>
                <a:spcPts val="0"/>
              </a:spcBef>
              <a:spcAft>
                <a:spcPts val="0"/>
              </a:spcAft>
              <a:buSzPts val="1900"/>
              <a:buNone/>
              <a:defRPr/>
            </a:lvl6pPr>
            <a:lvl7pPr lvl="6" rtl="0">
              <a:lnSpc>
                <a:spcPct val="100000"/>
              </a:lnSpc>
              <a:spcBef>
                <a:spcPts val="0"/>
              </a:spcBef>
              <a:spcAft>
                <a:spcPts val="0"/>
              </a:spcAft>
              <a:buSzPts val="1900"/>
              <a:buNone/>
              <a:defRPr/>
            </a:lvl7pPr>
            <a:lvl8pPr lvl="7" rtl="0">
              <a:lnSpc>
                <a:spcPct val="100000"/>
              </a:lnSpc>
              <a:spcBef>
                <a:spcPts val="0"/>
              </a:spcBef>
              <a:spcAft>
                <a:spcPts val="0"/>
              </a:spcAft>
              <a:buSzPts val="1900"/>
              <a:buNone/>
              <a:defRPr/>
            </a:lvl8pPr>
            <a:lvl9pPr lvl="8" rtl="0">
              <a:lnSpc>
                <a:spcPct val="100000"/>
              </a:lnSpc>
              <a:spcBef>
                <a:spcPts val="0"/>
              </a:spcBef>
              <a:spcAft>
                <a:spcPts val="0"/>
              </a:spcAft>
              <a:buSzPts val="1900"/>
              <a:buNone/>
              <a:defRPr/>
            </a:lvl9pPr>
          </a:lstStyle>
          <a:p>
            <a:endParaRPr/>
          </a:p>
        </p:txBody>
      </p:sp>
      <p:sp>
        <p:nvSpPr>
          <p:cNvPr id="1233" name="Google Shape;1233;g1429ae0bb6b_1_4674"/>
          <p:cNvSpPr txBox="1">
            <a:spLocks noGrp="1"/>
          </p:cNvSpPr>
          <p:nvPr>
            <p:ph type="title" idx="9"/>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234" name="Google Shape;1234;g1429ae0bb6b_1_4674"/>
          <p:cNvGrpSpPr/>
          <p:nvPr/>
        </p:nvGrpSpPr>
        <p:grpSpPr>
          <a:xfrm flipH="1">
            <a:off x="10810997" y="227"/>
            <a:ext cx="1714389" cy="1439426"/>
            <a:chOff x="6527900" y="1494075"/>
            <a:chExt cx="514075" cy="431625"/>
          </a:xfrm>
        </p:grpSpPr>
        <p:sp>
          <p:nvSpPr>
            <p:cNvPr id="1235" name="Google Shape;1235;g1429ae0bb6b_1_4674"/>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6" name="Google Shape;1236;g1429ae0bb6b_1_4674"/>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7" name="Google Shape;1237;g1429ae0bb6b_1_4674"/>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8" name="Google Shape;1238;g1429ae0bb6b_1_4674"/>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9" name="Google Shape;1239;g1429ae0bb6b_1_4674"/>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0" name="Google Shape;1240;g1429ae0bb6b_1_4674"/>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1" name="Google Shape;1241;g1429ae0bb6b_1_4674"/>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2" name="Google Shape;1242;g1429ae0bb6b_1_4674"/>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3" name="Google Shape;1243;g1429ae0bb6b_1_4674"/>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4" name="Google Shape;1244;g1429ae0bb6b_1_4674"/>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5" name="Google Shape;1245;g1429ae0bb6b_1_4674"/>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6" name="Google Shape;1246;g1429ae0bb6b_1_4674"/>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7" name="Google Shape;1247;g1429ae0bb6b_1_4674"/>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8" name="Google Shape;1248;g1429ae0bb6b_1_4674"/>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9" name="Google Shape;1249;g1429ae0bb6b_1_4674"/>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0" name="Google Shape;1250;g1429ae0bb6b_1_4674"/>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1" name="Google Shape;1251;g1429ae0bb6b_1_4674"/>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2" name="Google Shape;1252;g1429ae0bb6b_1_4674"/>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3" name="Google Shape;1253;g1429ae0bb6b_1_4674"/>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4" name="Google Shape;1254;g1429ae0bb6b_1_4674"/>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5" name="Google Shape;1255;g1429ae0bb6b_1_4674"/>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6" name="Google Shape;1256;g1429ae0bb6b_1_4674"/>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7" name="Google Shape;1257;g1429ae0bb6b_1_4674"/>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8" name="Google Shape;1258;g1429ae0bb6b_1_4674"/>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259" name="Google Shape;1259;g1429ae0bb6b_1_4674"/>
          <p:cNvGrpSpPr/>
          <p:nvPr/>
        </p:nvGrpSpPr>
        <p:grpSpPr>
          <a:xfrm flipH="1">
            <a:off x="-574590" y="4954035"/>
            <a:ext cx="1779684" cy="2046260"/>
            <a:chOff x="2999175" y="3375638"/>
            <a:chExt cx="750700" cy="1013050"/>
          </a:xfrm>
        </p:grpSpPr>
        <p:sp>
          <p:nvSpPr>
            <p:cNvPr id="1260" name="Google Shape;1260;g1429ae0bb6b_1_4674"/>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1" name="Google Shape;1261;g1429ae0bb6b_1_4674"/>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2" name="Google Shape;1262;g1429ae0bb6b_1_4674"/>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3" name="Google Shape;1263;g1429ae0bb6b_1_4674"/>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4" name="Google Shape;1264;g1429ae0bb6b_1_4674"/>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5" name="Google Shape;1265;g1429ae0bb6b_1_4674"/>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66"/>
        <p:cNvGrpSpPr/>
        <p:nvPr/>
      </p:nvGrpSpPr>
      <p:grpSpPr>
        <a:xfrm>
          <a:off x="0" y="0"/>
          <a:ext cx="0" cy="0"/>
          <a:chOff x="0" y="0"/>
          <a:chExt cx="0" cy="0"/>
        </a:xfrm>
      </p:grpSpPr>
      <p:sp>
        <p:nvSpPr>
          <p:cNvPr id="1267" name="Google Shape;1267;g1429ae0bb6b_1_4717"/>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268" name="Google Shape;1268;g1429ae0bb6b_1_4717"/>
          <p:cNvGrpSpPr/>
          <p:nvPr/>
        </p:nvGrpSpPr>
        <p:grpSpPr>
          <a:xfrm>
            <a:off x="-276155" y="227"/>
            <a:ext cx="1714389" cy="1439426"/>
            <a:chOff x="6527900" y="1494075"/>
            <a:chExt cx="514075" cy="431625"/>
          </a:xfrm>
        </p:grpSpPr>
        <p:sp>
          <p:nvSpPr>
            <p:cNvPr id="1269" name="Google Shape;1269;g1429ae0bb6b_1_4717"/>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0" name="Google Shape;1270;g1429ae0bb6b_1_4717"/>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1" name="Google Shape;1271;g1429ae0bb6b_1_4717"/>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2" name="Google Shape;1272;g1429ae0bb6b_1_4717"/>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3" name="Google Shape;1273;g1429ae0bb6b_1_4717"/>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4" name="Google Shape;1274;g1429ae0bb6b_1_4717"/>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5" name="Google Shape;1275;g1429ae0bb6b_1_4717"/>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6" name="Google Shape;1276;g1429ae0bb6b_1_4717"/>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7" name="Google Shape;1277;g1429ae0bb6b_1_4717"/>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8" name="Google Shape;1278;g1429ae0bb6b_1_4717"/>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9" name="Google Shape;1279;g1429ae0bb6b_1_4717"/>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0" name="Google Shape;1280;g1429ae0bb6b_1_4717"/>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1" name="Google Shape;1281;g1429ae0bb6b_1_4717"/>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2" name="Google Shape;1282;g1429ae0bb6b_1_4717"/>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3" name="Google Shape;1283;g1429ae0bb6b_1_4717"/>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4" name="Google Shape;1284;g1429ae0bb6b_1_4717"/>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5" name="Google Shape;1285;g1429ae0bb6b_1_4717"/>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6" name="Google Shape;1286;g1429ae0bb6b_1_4717"/>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7" name="Google Shape;1287;g1429ae0bb6b_1_4717"/>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8" name="Google Shape;1288;g1429ae0bb6b_1_4717"/>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9" name="Google Shape;1289;g1429ae0bb6b_1_4717"/>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0" name="Google Shape;1290;g1429ae0bb6b_1_4717"/>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1" name="Google Shape;1291;g1429ae0bb6b_1_4717"/>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2" name="Google Shape;1292;g1429ae0bb6b_1_4717"/>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293" name="Google Shape;1293;g1429ae0bb6b_1_4717"/>
          <p:cNvGrpSpPr/>
          <p:nvPr/>
        </p:nvGrpSpPr>
        <p:grpSpPr>
          <a:xfrm flipH="1">
            <a:off x="10732344" y="227"/>
            <a:ext cx="1714389" cy="1439426"/>
            <a:chOff x="6527900" y="1494075"/>
            <a:chExt cx="514075" cy="431625"/>
          </a:xfrm>
        </p:grpSpPr>
        <p:sp>
          <p:nvSpPr>
            <p:cNvPr id="1294" name="Google Shape;1294;g1429ae0bb6b_1_4717"/>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5" name="Google Shape;1295;g1429ae0bb6b_1_4717"/>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6" name="Google Shape;1296;g1429ae0bb6b_1_4717"/>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7" name="Google Shape;1297;g1429ae0bb6b_1_4717"/>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8" name="Google Shape;1298;g1429ae0bb6b_1_4717"/>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9" name="Google Shape;1299;g1429ae0bb6b_1_4717"/>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0" name="Google Shape;1300;g1429ae0bb6b_1_4717"/>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1" name="Google Shape;1301;g1429ae0bb6b_1_4717"/>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2" name="Google Shape;1302;g1429ae0bb6b_1_4717"/>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3" name="Google Shape;1303;g1429ae0bb6b_1_4717"/>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4" name="Google Shape;1304;g1429ae0bb6b_1_4717"/>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5" name="Google Shape;1305;g1429ae0bb6b_1_4717"/>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6" name="Google Shape;1306;g1429ae0bb6b_1_4717"/>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7" name="Google Shape;1307;g1429ae0bb6b_1_4717"/>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8" name="Google Shape;1308;g1429ae0bb6b_1_4717"/>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9" name="Google Shape;1309;g1429ae0bb6b_1_4717"/>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0" name="Google Shape;1310;g1429ae0bb6b_1_4717"/>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1" name="Google Shape;1311;g1429ae0bb6b_1_4717"/>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2" name="Google Shape;1312;g1429ae0bb6b_1_4717"/>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3" name="Google Shape;1313;g1429ae0bb6b_1_4717"/>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4" name="Google Shape;1314;g1429ae0bb6b_1_4717"/>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5" name="Google Shape;1315;g1429ae0bb6b_1_4717"/>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6" name="Google Shape;1316;g1429ae0bb6b_1_4717"/>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7" name="Google Shape;1317;g1429ae0bb6b_1_4717"/>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318"/>
        <p:cNvGrpSpPr/>
        <p:nvPr/>
      </p:nvGrpSpPr>
      <p:grpSpPr>
        <a:xfrm>
          <a:off x="0" y="0"/>
          <a:ext cx="0" cy="0"/>
          <a:chOff x="0" y="0"/>
          <a:chExt cx="0" cy="0"/>
        </a:xfrm>
      </p:grpSpPr>
      <p:sp>
        <p:nvSpPr>
          <p:cNvPr id="1319" name="Google Shape;1319;g1429ae0bb6b_1_4769"/>
          <p:cNvSpPr txBox="1">
            <a:spLocks noGrp="1"/>
          </p:cNvSpPr>
          <p:nvPr>
            <p:ph type="title"/>
          </p:nvPr>
        </p:nvSpPr>
        <p:spPr>
          <a:xfrm>
            <a:off x="6591567" y="3860667"/>
            <a:ext cx="4233900" cy="709200"/>
          </a:xfrm>
          <a:prstGeom prst="rect">
            <a:avLst/>
          </a:prstGeom>
        </p:spPr>
        <p:txBody>
          <a:bodyPr spcFirstLastPara="1" wrap="square" lIns="121900" tIns="121900" rIns="121900" bIns="121900" anchor="ctr" anchorCtr="0">
            <a:noAutofit/>
          </a:bodyPr>
          <a:lstStyle>
            <a:lvl1pPr lvl="0" algn="r" rtl="0">
              <a:spcBef>
                <a:spcPts val="0"/>
              </a:spcBef>
              <a:spcAft>
                <a:spcPts val="0"/>
              </a:spcAft>
              <a:buSzPts val="4000"/>
              <a:buNone/>
              <a:defRPr sz="29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1320" name="Google Shape;1320;g1429ae0bb6b_1_4769"/>
          <p:cNvSpPr txBox="1">
            <a:spLocks noGrp="1"/>
          </p:cNvSpPr>
          <p:nvPr>
            <p:ph type="subTitle" idx="1"/>
          </p:nvPr>
        </p:nvSpPr>
        <p:spPr>
          <a:xfrm>
            <a:off x="1467967" y="1824750"/>
            <a:ext cx="8272800" cy="19143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SzPts val="3300"/>
              <a:buNone/>
              <a:defRPr sz="3300"/>
            </a:lvl1pPr>
            <a:lvl2pPr lvl="1" algn="ctr" rtl="0">
              <a:lnSpc>
                <a:spcPct val="100000"/>
              </a:lnSpc>
              <a:spcBef>
                <a:spcPts val="0"/>
              </a:spcBef>
              <a:spcAft>
                <a:spcPts val="0"/>
              </a:spcAft>
              <a:buSzPts val="3300"/>
              <a:buNone/>
              <a:defRPr sz="3300"/>
            </a:lvl2pPr>
            <a:lvl3pPr lvl="2" algn="ctr" rtl="0">
              <a:lnSpc>
                <a:spcPct val="100000"/>
              </a:lnSpc>
              <a:spcBef>
                <a:spcPts val="0"/>
              </a:spcBef>
              <a:spcAft>
                <a:spcPts val="0"/>
              </a:spcAft>
              <a:buSzPts val="3300"/>
              <a:buNone/>
              <a:defRPr sz="3300"/>
            </a:lvl3pPr>
            <a:lvl4pPr lvl="3" algn="ctr" rtl="0">
              <a:lnSpc>
                <a:spcPct val="100000"/>
              </a:lnSpc>
              <a:spcBef>
                <a:spcPts val="0"/>
              </a:spcBef>
              <a:spcAft>
                <a:spcPts val="0"/>
              </a:spcAft>
              <a:buSzPts val="3300"/>
              <a:buNone/>
              <a:defRPr sz="3300"/>
            </a:lvl4pPr>
            <a:lvl5pPr lvl="4" algn="ctr" rtl="0">
              <a:lnSpc>
                <a:spcPct val="100000"/>
              </a:lnSpc>
              <a:spcBef>
                <a:spcPts val="0"/>
              </a:spcBef>
              <a:spcAft>
                <a:spcPts val="0"/>
              </a:spcAft>
              <a:buSzPts val="3300"/>
              <a:buNone/>
              <a:defRPr sz="3300"/>
            </a:lvl5pPr>
            <a:lvl6pPr lvl="5" algn="ctr" rtl="0">
              <a:lnSpc>
                <a:spcPct val="100000"/>
              </a:lnSpc>
              <a:spcBef>
                <a:spcPts val="0"/>
              </a:spcBef>
              <a:spcAft>
                <a:spcPts val="0"/>
              </a:spcAft>
              <a:buSzPts val="3300"/>
              <a:buNone/>
              <a:defRPr sz="3300"/>
            </a:lvl6pPr>
            <a:lvl7pPr lvl="6" algn="ctr" rtl="0">
              <a:lnSpc>
                <a:spcPct val="100000"/>
              </a:lnSpc>
              <a:spcBef>
                <a:spcPts val="0"/>
              </a:spcBef>
              <a:spcAft>
                <a:spcPts val="0"/>
              </a:spcAft>
              <a:buSzPts val="3300"/>
              <a:buNone/>
              <a:defRPr sz="3300"/>
            </a:lvl7pPr>
            <a:lvl8pPr lvl="7" algn="ctr" rtl="0">
              <a:lnSpc>
                <a:spcPct val="100000"/>
              </a:lnSpc>
              <a:spcBef>
                <a:spcPts val="0"/>
              </a:spcBef>
              <a:spcAft>
                <a:spcPts val="0"/>
              </a:spcAft>
              <a:buSzPts val="3300"/>
              <a:buNone/>
              <a:defRPr sz="3300"/>
            </a:lvl8pPr>
            <a:lvl9pPr lvl="8" algn="ctr" rtl="0">
              <a:lnSpc>
                <a:spcPct val="100000"/>
              </a:lnSpc>
              <a:spcBef>
                <a:spcPts val="0"/>
              </a:spcBef>
              <a:spcAft>
                <a:spcPts val="0"/>
              </a:spcAft>
              <a:buSzPts val="3300"/>
              <a:buNone/>
              <a:defRPr sz="33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321"/>
        <p:cNvGrpSpPr/>
        <p:nvPr/>
      </p:nvGrpSpPr>
      <p:grpSpPr>
        <a:xfrm>
          <a:off x="0" y="0"/>
          <a:ext cx="0" cy="0"/>
          <a:chOff x="0" y="0"/>
          <a:chExt cx="0" cy="0"/>
        </a:xfrm>
      </p:grpSpPr>
      <p:sp>
        <p:nvSpPr>
          <p:cNvPr id="1322" name="Google Shape;1322;g1429ae0bb6b_1_4772"/>
          <p:cNvSpPr txBox="1">
            <a:spLocks noGrp="1"/>
          </p:cNvSpPr>
          <p:nvPr>
            <p:ph type="subTitle" idx="1"/>
          </p:nvPr>
        </p:nvSpPr>
        <p:spPr>
          <a:xfrm>
            <a:off x="5466000" y="3593000"/>
            <a:ext cx="4864500" cy="11823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210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323" name="Google Shape;1323;g1429ae0bb6b_1_4772"/>
          <p:cNvSpPr txBox="1">
            <a:spLocks noGrp="1"/>
          </p:cNvSpPr>
          <p:nvPr>
            <p:ph type="title"/>
          </p:nvPr>
        </p:nvSpPr>
        <p:spPr>
          <a:xfrm>
            <a:off x="4564400" y="1802982"/>
            <a:ext cx="6667500" cy="809100"/>
          </a:xfrm>
          <a:prstGeom prst="rect">
            <a:avLst/>
          </a:prstGeom>
        </p:spPr>
        <p:txBody>
          <a:bodyPr spcFirstLastPara="1" wrap="square" lIns="121900" tIns="121900" rIns="121900" bIns="121900" anchor="t" anchorCtr="0">
            <a:noAutofit/>
          </a:bodyPr>
          <a:lstStyle>
            <a:lvl1pPr lvl="0"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324" name="Google Shape;1324;g1429ae0bb6b_1_4772"/>
          <p:cNvGrpSpPr/>
          <p:nvPr/>
        </p:nvGrpSpPr>
        <p:grpSpPr>
          <a:xfrm>
            <a:off x="10596004" y="4369181"/>
            <a:ext cx="1882587" cy="2568472"/>
            <a:chOff x="3732000" y="3391825"/>
            <a:chExt cx="811425" cy="1107100"/>
          </a:xfrm>
        </p:grpSpPr>
        <p:sp>
          <p:nvSpPr>
            <p:cNvPr id="1325" name="Google Shape;1325;g1429ae0bb6b_1_4772"/>
            <p:cNvSpPr/>
            <p:nvPr/>
          </p:nvSpPr>
          <p:spPr>
            <a:xfrm>
              <a:off x="3732000" y="3404300"/>
              <a:ext cx="811425" cy="1094625"/>
            </a:xfrm>
            <a:custGeom>
              <a:avLst/>
              <a:gdLst/>
              <a:ahLst/>
              <a:cxnLst/>
              <a:rect l="l" t="t" r="r" b="b"/>
              <a:pathLst>
                <a:path w="32457" h="43785" extrusionOk="0">
                  <a:moveTo>
                    <a:pt x="17165" y="1"/>
                  </a:moveTo>
                  <a:cubicBezTo>
                    <a:pt x="17069" y="1"/>
                    <a:pt x="16971" y="10"/>
                    <a:pt x="16872" y="29"/>
                  </a:cubicBezTo>
                  <a:cubicBezTo>
                    <a:pt x="10097" y="1327"/>
                    <a:pt x="20467" y="42308"/>
                    <a:pt x="20467" y="42308"/>
                  </a:cubicBezTo>
                  <a:cubicBezTo>
                    <a:pt x="20467" y="42308"/>
                    <a:pt x="11267" y="9002"/>
                    <a:pt x="5889" y="9002"/>
                  </a:cubicBezTo>
                  <a:cubicBezTo>
                    <a:pt x="5670" y="9002"/>
                    <a:pt x="5457" y="9058"/>
                    <a:pt x="5251" y="9173"/>
                  </a:cubicBezTo>
                  <a:cubicBezTo>
                    <a:pt x="1" y="12102"/>
                    <a:pt x="18229" y="42308"/>
                    <a:pt x="18229" y="42308"/>
                  </a:cubicBezTo>
                  <a:cubicBezTo>
                    <a:pt x="18229" y="42308"/>
                    <a:pt x="19356" y="43784"/>
                    <a:pt x="20877" y="43784"/>
                  </a:cubicBezTo>
                  <a:cubicBezTo>
                    <a:pt x="21637" y="43784"/>
                    <a:pt x="22495" y="43415"/>
                    <a:pt x="23361" y="42308"/>
                  </a:cubicBezTo>
                  <a:cubicBezTo>
                    <a:pt x="23361" y="42308"/>
                    <a:pt x="32457" y="11828"/>
                    <a:pt x="28599" y="10506"/>
                  </a:cubicBezTo>
                  <a:cubicBezTo>
                    <a:pt x="28524" y="10481"/>
                    <a:pt x="28449" y="10468"/>
                    <a:pt x="28374" y="10468"/>
                  </a:cubicBezTo>
                  <a:cubicBezTo>
                    <a:pt x="24641" y="10468"/>
                    <a:pt x="22146" y="42308"/>
                    <a:pt x="22146" y="42308"/>
                  </a:cubicBezTo>
                  <a:cubicBezTo>
                    <a:pt x="22146" y="42308"/>
                    <a:pt x="23603" y="1"/>
                    <a:pt x="1716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6" name="Google Shape;1326;g1429ae0bb6b_1_4772"/>
            <p:cNvSpPr/>
            <p:nvPr/>
          </p:nvSpPr>
          <p:spPr>
            <a:xfrm>
              <a:off x="4164080" y="3404725"/>
              <a:ext cx="111950" cy="1075150"/>
            </a:xfrm>
            <a:custGeom>
              <a:avLst/>
              <a:gdLst/>
              <a:ahLst/>
              <a:cxnLst/>
              <a:rect l="l" t="t" r="r" b="b"/>
              <a:pathLst>
                <a:path w="4478" h="43006" extrusionOk="0">
                  <a:moveTo>
                    <a:pt x="1" y="0"/>
                  </a:moveTo>
                  <a:lnTo>
                    <a:pt x="513" y="5382"/>
                  </a:lnTo>
                  <a:lnTo>
                    <a:pt x="1048" y="10763"/>
                  </a:lnTo>
                  <a:lnTo>
                    <a:pt x="2132" y="21515"/>
                  </a:lnTo>
                  <a:lnTo>
                    <a:pt x="3275" y="32266"/>
                  </a:lnTo>
                  <a:lnTo>
                    <a:pt x="3870" y="37636"/>
                  </a:lnTo>
                  <a:lnTo>
                    <a:pt x="4477" y="43005"/>
                  </a:lnTo>
                  <a:lnTo>
                    <a:pt x="3977" y="37636"/>
                  </a:lnTo>
                  <a:lnTo>
                    <a:pt x="3442" y="32254"/>
                  </a:lnTo>
                  <a:lnTo>
                    <a:pt x="2358" y="21503"/>
                  </a:lnTo>
                  <a:lnTo>
                    <a:pt x="1203" y="10740"/>
                  </a:lnTo>
                  <a:lnTo>
                    <a:pt x="620" y="5370"/>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7" name="Google Shape;1327;g1429ae0bb6b_1_4772"/>
            <p:cNvSpPr/>
            <p:nvPr/>
          </p:nvSpPr>
          <p:spPr>
            <a:xfrm>
              <a:off x="3873580" y="3633600"/>
              <a:ext cx="360775" cy="857875"/>
            </a:xfrm>
            <a:custGeom>
              <a:avLst/>
              <a:gdLst/>
              <a:ahLst/>
              <a:cxnLst/>
              <a:rect l="l" t="t" r="r" b="b"/>
              <a:pathLst>
                <a:path w="14431" h="34315" extrusionOk="0">
                  <a:moveTo>
                    <a:pt x="0" y="1"/>
                  </a:moveTo>
                  <a:lnTo>
                    <a:pt x="1750" y="4311"/>
                  </a:lnTo>
                  <a:lnTo>
                    <a:pt x="3524" y="8609"/>
                  </a:lnTo>
                  <a:lnTo>
                    <a:pt x="7108" y="17205"/>
                  </a:lnTo>
                  <a:lnTo>
                    <a:pt x="10740" y="25778"/>
                  </a:lnTo>
                  <a:lnTo>
                    <a:pt x="12573" y="30040"/>
                  </a:lnTo>
                  <a:lnTo>
                    <a:pt x="14431" y="34315"/>
                  </a:lnTo>
                  <a:lnTo>
                    <a:pt x="12680" y="30005"/>
                  </a:lnTo>
                  <a:lnTo>
                    <a:pt x="10894" y="25695"/>
                  </a:lnTo>
                  <a:lnTo>
                    <a:pt x="7323" y="17110"/>
                  </a:lnTo>
                  <a:lnTo>
                    <a:pt x="3691" y="8538"/>
                  </a:lnTo>
                  <a:lnTo>
                    <a:pt x="1858" y="4263"/>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8" name="Google Shape;1328;g1429ae0bb6b_1_4772"/>
            <p:cNvSpPr/>
            <p:nvPr/>
          </p:nvSpPr>
          <p:spPr>
            <a:xfrm>
              <a:off x="4295955" y="3666650"/>
              <a:ext cx="161350" cy="795350"/>
            </a:xfrm>
            <a:custGeom>
              <a:avLst/>
              <a:gdLst/>
              <a:ahLst/>
              <a:cxnLst/>
              <a:rect l="l" t="t" r="r" b="b"/>
              <a:pathLst>
                <a:path w="6454" h="31814" extrusionOk="0">
                  <a:moveTo>
                    <a:pt x="6453" y="1"/>
                  </a:moveTo>
                  <a:cubicBezTo>
                    <a:pt x="5870" y="2644"/>
                    <a:pt x="5310" y="5299"/>
                    <a:pt x="4763" y="7930"/>
                  </a:cubicBezTo>
                  <a:lnTo>
                    <a:pt x="3120" y="15883"/>
                  </a:lnTo>
                  <a:lnTo>
                    <a:pt x="1524" y="23837"/>
                  </a:lnTo>
                  <a:lnTo>
                    <a:pt x="750" y="27825"/>
                  </a:lnTo>
                  <a:lnTo>
                    <a:pt x="0" y="31814"/>
                  </a:lnTo>
                  <a:lnTo>
                    <a:pt x="857" y="27861"/>
                  </a:lnTo>
                  <a:lnTo>
                    <a:pt x="1691" y="23884"/>
                  </a:lnTo>
                  <a:lnTo>
                    <a:pt x="3334" y="15943"/>
                  </a:lnTo>
                  <a:lnTo>
                    <a:pt x="4917" y="7978"/>
                  </a:lnTo>
                  <a:cubicBezTo>
                    <a:pt x="5441" y="5311"/>
                    <a:pt x="5965" y="2668"/>
                    <a:pt x="645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9" name="Google Shape;1329;g1429ae0bb6b_1_4772"/>
            <p:cNvSpPr/>
            <p:nvPr/>
          </p:nvSpPr>
          <p:spPr>
            <a:xfrm>
              <a:off x="4059725" y="4207975"/>
              <a:ext cx="135300" cy="136750"/>
            </a:xfrm>
            <a:custGeom>
              <a:avLst/>
              <a:gdLst/>
              <a:ahLst/>
              <a:cxnLst/>
              <a:rect l="l" t="t" r="r" b="b"/>
              <a:pathLst>
                <a:path w="5412" h="5470" extrusionOk="0">
                  <a:moveTo>
                    <a:pt x="3476" y="1"/>
                  </a:moveTo>
                  <a:cubicBezTo>
                    <a:pt x="2790" y="1"/>
                    <a:pt x="2858" y="2446"/>
                    <a:pt x="2858" y="2446"/>
                  </a:cubicBezTo>
                  <a:cubicBezTo>
                    <a:pt x="2858" y="2446"/>
                    <a:pt x="2191" y="277"/>
                    <a:pt x="1656" y="277"/>
                  </a:cubicBezTo>
                  <a:cubicBezTo>
                    <a:pt x="1624" y="277"/>
                    <a:pt x="1592" y="286"/>
                    <a:pt x="1560" y="303"/>
                  </a:cubicBezTo>
                  <a:cubicBezTo>
                    <a:pt x="1000" y="600"/>
                    <a:pt x="2632" y="2648"/>
                    <a:pt x="2632" y="2648"/>
                  </a:cubicBezTo>
                  <a:cubicBezTo>
                    <a:pt x="2632" y="2648"/>
                    <a:pt x="1236" y="1583"/>
                    <a:pt x="605" y="1583"/>
                  </a:cubicBezTo>
                  <a:cubicBezTo>
                    <a:pt x="487" y="1583"/>
                    <a:pt x="396" y="1620"/>
                    <a:pt x="346" y="1708"/>
                  </a:cubicBezTo>
                  <a:cubicBezTo>
                    <a:pt x="0" y="2267"/>
                    <a:pt x="2441" y="2898"/>
                    <a:pt x="2441" y="2898"/>
                  </a:cubicBezTo>
                  <a:cubicBezTo>
                    <a:pt x="2441" y="2898"/>
                    <a:pt x="310" y="3791"/>
                    <a:pt x="560" y="4494"/>
                  </a:cubicBezTo>
                  <a:cubicBezTo>
                    <a:pt x="596" y="4591"/>
                    <a:pt x="661" y="4633"/>
                    <a:pt x="746" y="4633"/>
                  </a:cubicBezTo>
                  <a:cubicBezTo>
                    <a:pt x="1274" y="4633"/>
                    <a:pt x="2572" y="3018"/>
                    <a:pt x="2572" y="3017"/>
                  </a:cubicBezTo>
                  <a:lnTo>
                    <a:pt x="2572" y="3017"/>
                  </a:lnTo>
                  <a:cubicBezTo>
                    <a:pt x="2572" y="3018"/>
                    <a:pt x="1667" y="5149"/>
                    <a:pt x="2370" y="5446"/>
                  </a:cubicBezTo>
                  <a:cubicBezTo>
                    <a:pt x="2406" y="5462"/>
                    <a:pt x="2439" y="5469"/>
                    <a:pt x="2471" y="5469"/>
                  </a:cubicBezTo>
                  <a:cubicBezTo>
                    <a:pt x="3038" y="5469"/>
                    <a:pt x="2846" y="3042"/>
                    <a:pt x="2846" y="3041"/>
                  </a:cubicBezTo>
                  <a:lnTo>
                    <a:pt x="2846" y="3041"/>
                  </a:lnTo>
                  <a:cubicBezTo>
                    <a:pt x="2846" y="3042"/>
                    <a:pt x="3609" y="5198"/>
                    <a:pt x="4373" y="5198"/>
                  </a:cubicBezTo>
                  <a:cubicBezTo>
                    <a:pt x="4408" y="5198"/>
                    <a:pt x="4442" y="5194"/>
                    <a:pt x="4477" y="5184"/>
                  </a:cubicBezTo>
                  <a:cubicBezTo>
                    <a:pt x="5299" y="4958"/>
                    <a:pt x="3108" y="2946"/>
                    <a:pt x="3108" y="2946"/>
                  </a:cubicBezTo>
                  <a:lnTo>
                    <a:pt x="3108" y="2946"/>
                  </a:lnTo>
                  <a:cubicBezTo>
                    <a:pt x="3108" y="2946"/>
                    <a:pt x="4333" y="3484"/>
                    <a:pt x="4985" y="3484"/>
                  </a:cubicBezTo>
                  <a:cubicBezTo>
                    <a:pt x="5216" y="3484"/>
                    <a:pt x="5376" y="3416"/>
                    <a:pt x="5382" y="3232"/>
                  </a:cubicBezTo>
                  <a:cubicBezTo>
                    <a:pt x="5412" y="2795"/>
                    <a:pt x="4569" y="2713"/>
                    <a:pt x="3925" y="2713"/>
                  </a:cubicBezTo>
                  <a:cubicBezTo>
                    <a:pt x="3533" y="2713"/>
                    <a:pt x="3215" y="2743"/>
                    <a:pt x="3215" y="2743"/>
                  </a:cubicBezTo>
                  <a:cubicBezTo>
                    <a:pt x="3215" y="2743"/>
                    <a:pt x="5358" y="1743"/>
                    <a:pt x="4989" y="1148"/>
                  </a:cubicBezTo>
                  <a:cubicBezTo>
                    <a:pt x="4942" y="1072"/>
                    <a:pt x="4875" y="1039"/>
                    <a:pt x="4793" y="1039"/>
                  </a:cubicBezTo>
                  <a:cubicBezTo>
                    <a:pt x="4248" y="1039"/>
                    <a:pt x="3060" y="2505"/>
                    <a:pt x="3060" y="2505"/>
                  </a:cubicBezTo>
                  <a:cubicBezTo>
                    <a:pt x="3060" y="2505"/>
                    <a:pt x="4251" y="100"/>
                    <a:pt x="3525" y="5"/>
                  </a:cubicBezTo>
                  <a:cubicBezTo>
                    <a:pt x="3508" y="2"/>
                    <a:pt x="3491" y="1"/>
                    <a:pt x="347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0" name="Google Shape;1330;g1429ae0bb6b_1_4772"/>
            <p:cNvSpPr/>
            <p:nvPr/>
          </p:nvSpPr>
          <p:spPr>
            <a:xfrm>
              <a:off x="4118650" y="4265225"/>
              <a:ext cx="23850" cy="23850"/>
            </a:xfrm>
            <a:custGeom>
              <a:avLst/>
              <a:gdLst/>
              <a:ahLst/>
              <a:cxnLst/>
              <a:rect l="l" t="t" r="r" b="b"/>
              <a:pathLst>
                <a:path w="954" h="954" extrusionOk="0">
                  <a:moveTo>
                    <a:pt x="477" y="1"/>
                  </a:moveTo>
                  <a:cubicBezTo>
                    <a:pt x="215" y="1"/>
                    <a:pt x="1" y="215"/>
                    <a:pt x="1" y="477"/>
                  </a:cubicBezTo>
                  <a:cubicBezTo>
                    <a:pt x="1" y="739"/>
                    <a:pt x="215" y="953"/>
                    <a:pt x="477" y="953"/>
                  </a:cubicBezTo>
                  <a:cubicBezTo>
                    <a:pt x="751" y="953"/>
                    <a:pt x="953" y="739"/>
                    <a:pt x="953" y="477"/>
                  </a:cubicBezTo>
                  <a:cubicBezTo>
                    <a:pt x="953" y="215"/>
                    <a:pt x="751" y="1"/>
                    <a:pt x="4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1" name="Google Shape;1331;g1429ae0bb6b_1_4772"/>
            <p:cNvSpPr/>
            <p:nvPr/>
          </p:nvSpPr>
          <p:spPr>
            <a:xfrm>
              <a:off x="4047825" y="3391825"/>
              <a:ext cx="135300" cy="137000"/>
            </a:xfrm>
            <a:custGeom>
              <a:avLst/>
              <a:gdLst/>
              <a:ahLst/>
              <a:cxnLst/>
              <a:rect l="l" t="t" r="r" b="b"/>
              <a:pathLst>
                <a:path w="5412" h="5480" extrusionOk="0">
                  <a:moveTo>
                    <a:pt x="3474" y="0"/>
                  </a:moveTo>
                  <a:cubicBezTo>
                    <a:pt x="2778" y="0"/>
                    <a:pt x="2858" y="2445"/>
                    <a:pt x="2858" y="2445"/>
                  </a:cubicBezTo>
                  <a:cubicBezTo>
                    <a:pt x="2858" y="2445"/>
                    <a:pt x="2191" y="277"/>
                    <a:pt x="1656" y="277"/>
                  </a:cubicBezTo>
                  <a:cubicBezTo>
                    <a:pt x="1623" y="277"/>
                    <a:pt x="1591" y="285"/>
                    <a:pt x="1560" y="302"/>
                  </a:cubicBezTo>
                  <a:cubicBezTo>
                    <a:pt x="988" y="599"/>
                    <a:pt x="2631" y="2659"/>
                    <a:pt x="2631" y="2659"/>
                  </a:cubicBezTo>
                  <a:cubicBezTo>
                    <a:pt x="2631" y="2659"/>
                    <a:pt x="1236" y="1594"/>
                    <a:pt x="605" y="1594"/>
                  </a:cubicBezTo>
                  <a:cubicBezTo>
                    <a:pt x="487" y="1594"/>
                    <a:pt x="396" y="1631"/>
                    <a:pt x="345" y="1719"/>
                  </a:cubicBezTo>
                  <a:cubicBezTo>
                    <a:pt x="0" y="2266"/>
                    <a:pt x="2441" y="2909"/>
                    <a:pt x="2441" y="2909"/>
                  </a:cubicBezTo>
                  <a:cubicBezTo>
                    <a:pt x="2441" y="2909"/>
                    <a:pt x="310" y="3802"/>
                    <a:pt x="560" y="4505"/>
                  </a:cubicBezTo>
                  <a:cubicBezTo>
                    <a:pt x="596" y="4602"/>
                    <a:pt x="661" y="4644"/>
                    <a:pt x="746" y="4644"/>
                  </a:cubicBezTo>
                  <a:cubicBezTo>
                    <a:pt x="1274" y="4644"/>
                    <a:pt x="2572" y="3029"/>
                    <a:pt x="2572" y="3028"/>
                  </a:cubicBezTo>
                  <a:lnTo>
                    <a:pt x="2572" y="3028"/>
                  </a:lnTo>
                  <a:cubicBezTo>
                    <a:pt x="2572" y="3029"/>
                    <a:pt x="1667" y="5160"/>
                    <a:pt x="2369" y="5457"/>
                  </a:cubicBezTo>
                  <a:cubicBezTo>
                    <a:pt x="2405" y="5473"/>
                    <a:pt x="2439" y="5480"/>
                    <a:pt x="2470" y="5480"/>
                  </a:cubicBezTo>
                  <a:cubicBezTo>
                    <a:pt x="3038" y="5480"/>
                    <a:pt x="2846" y="3041"/>
                    <a:pt x="2846" y="3040"/>
                  </a:cubicBezTo>
                  <a:lnTo>
                    <a:pt x="2846" y="3040"/>
                  </a:lnTo>
                  <a:cubicBezTo>
                    <a:pt x="2846" y="3041"/>
                    <a:pt x="3594" y="5199"/>
                    <a:pt x="4366" y="5199"/>
                  </a:cubicBezTo>
                  <a:cubicBezTo>
                    <a:pt x="4403" y="5199"/>
                    <a:pt x="4440" y="5194"/>
                    <a:pt x="4477" y="5183"/>
                  </a:cubicBezTo>
                  <a:cubicBezTo>
                    <a:pt x="5298" y="4969"/>
                    <a:pt x="3108" y="2957"/>
                    <a:pt x="3108" y="2957"/>
                  </a:cubicBezTo>
                  <a:lnTo>
                    <a:pt x="3108" y="2957"/>
                  </a:lnTo>
                  <a:cubicBezTo>
                    <a:pt x="3108" y="2957"/>
                    <a:pt x="4336" y="3490"/>
                    <a:pt x="4987" y="3490"/>
                  </a:cubicBezTo>
                  <a:cubicBezTo>
                    <a:pt x="5217" y="3490"/>
                    <a:pt x="5376" y="3423"/>
                    <a:pt x="5382" y="3243"/>
                  </a:cubicBezTo>
                  <a:cubicBezTo>
                    <a:pt x="5412" y="2797"/>
                    <a:pt x="4532" y="2716"/>
                    <a:pt x="3884" y="2716"/>
                  </a:cubicBezTo>
                  <a:cubicBezTo>
                    <a:pt x="3511" y="2716"/>
                    <a:pt x="3215" y="2743"/>
                    <a:pt x="3215" y="2743"/>
                  </a:cubicBezTo>
                  <a:cubicBezTo>
                    <a:pt x="3215" y="2743"/>
                    <a:pt x="5358" y="1754"/>
                    <a:pt x="4989" y="1159"/>
                  </a:cubicBezTo>
                  <a:cubicBezTo>
                    <a:pt x="4942" y="1082"/>
                    <a:pt x="4874" y="1049"/>
                    <a:pt x="4791" y="1049"/>
                  </a:cubicBezTo>
                  <a:cubicBezTo>
                    <a:pt x="4246" y="1049"/>
                    <a:pt x="3060" y="2504"/>
                    <a:pt x="3060" y="2504"/>
                  </a:cubicBezTo>
                  <a:cubicBezTo>
                    <a:pt x="3060" y="2504"/>
                    <a:pt x="4263" y="123"/>
                    <a:pt x="3524" y="4"/>
                  </a:cubicBezTo>
                  <a:cubicBezTo>
                    <a:pt x="3507" y="1"/>
                    <a:pt x="3491" y="0"/>
                    <a:pt x="347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2" name="Google Shape;1332;g1429ae0bb6b_1_4772"/>
            <p:cNvSpPr/>
            <p:nvPr/>
          </p:nvSpPr>
          <p:spPr>
            <a:xfrm>
              <a:off x="4107050" y="3449375"/>
              <a:ext cx="23825" cy="23825"/>
            </a:xfrm>
            <a:custGeom>
              <a:avLst/>
              <a:gdLst/>
              <a:ahLst/>
              <a:cxnLst/>
              <a:rect l="l" t="t" r="r" b="b"/>
              <a:pathLst>
                <a:path w="953" h="953" extrusionOk="0">
                  <a:moveTo>
                    <a:pt x="477" y="0"/>
                  </a:moveTo>
                  <a:cubicBezTo>
                    <a:pt x="203" y="0"/>
                    <a:pt x="0" y="202"/>
                    <a:pt x="0" y="476"/>
                  </a:cubicBezTo>
                  <a:cubicBezTo>
                    <a:pt x="0" y="738"/>
                    <a:pt x="203" y="953"/>
                    <a:pt x="477" y="953"/>
                  </a:cubicBezTo>
                  <a:cubicBezTo>
                    <a:pt x="739" y="953"/>
                    <a:pt x="953" y="738"/>
                    <a:pt x="953" y="476"/>
                  </a:cubicBezTo>
                  <a:cubicBezTo>
                    <a:pt x="953" y="202"/>
                    <a:pt x="73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333"/>
        <p:cNvGrpSpPr/>
        <p:nvPr/>
      </p:nvGrpSpPr>
      <p:grpSpPr>
        <a:xfrm>
          <a:off x="0" y="0"/>
          <a:ext cx="0" cy="0"/>
          <a:chOff x="0" y="0"/>
          <a:chExt cx="0" cy="0"/>
        </a:xfrm>
      </p:grpSpPr>
      <p:sp>
        <p:nvSpPr>
          <p:cNvPr id="1334" name="Google Shape;1334;g1429ae0bb6b_1_4784"/>
          <p:cNvSpPr txBox="1">
            <a:spLocks noGrp="1"/>
          </p:cNvSpPr>
          <p:nvPr>
            <p:ph type="subTitle" idx="1"/>
          </p:nvPr>
        </p:nvSpPr>
        <p:spPr>
          <a:xfrm>
            <a:off x="6556000" y="2646500"/>
            <a:ext cx="3919500" cy="1743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algn="ctr" rtl="0">
              <a:lnSpc>
                <a:spcPct val="100000"/>
              </a:lnSpc>
              <a:spcBef>
                <a:spcPts val="210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335" name="Google Shape;1335;g1429ae0bb6b_1_4784"/>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336" name="Google Shape;1336;g1429ae0bb6b_1_4784"/>
          <p:cNvGrpSpPr/>
          <p:nvPr/>
        </p:nvGrpSpPr>
        <p:grpSpPr>
          <a:xfrm>
            <a:off x="-276155" y="227"/>
            <a:ext cx="1714389" cy="1439426"/>
            <a:chOff x="6527900" y="1494075"/>
            <a:chExt cx="514075" cy="431625"/>
          </a:xfrm>
        </p:grpSpPr>
        <p:sp>
          <p:nvSpPr>
            <p:cNvPr id="1337" name="Google Shape;1337;g1429ae0bb6b_1_4784"/>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8" name="Google Shape;1338;g1429ae0bb6b_1_4784"/>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9" name="Google Shape;1339;g1429ae0bb6b_1_4784"/>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0" name="Google Shape;1340;g1429ae0bb6b_1_4784"/>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1" name="Google Shape;1341;g1429ae0bb6b_1_4784"/>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2" name="Google Shape;1342;g1429ae0bb6b_1_4784"/>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3" name="Google Shape;1343;g1429ae0bb6b_1_4784"/>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4" name="Google Shape;1344;g1429ae0bb6b_1_4784"/>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5" name="Google Shape;1345;g1429ae0bb6b_1_4784"/>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6" name="Google Shape;1346;g1429ae0bb6b_1_4784"/>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7" name="Google Shape;1347;g1429ae0bb6b_1_4784"/>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8" name="Google Shape;1348;g1429ae0bb6b_1_4784"/>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9" name="Google Shape;1349;g1429ae0bb6b_1_4784"/>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0" name="Google Shape;1350;g1429ae0bb6b_1_4784"/>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1" name="Google Shape;1351;g1429ae0bb6b_1_4784"/>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2" name="Google Shape;1352;g1429ae0bb6b_1_4784"/>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3" name="Google Shape;1353;g1429ae0bb6b_1_4784"/>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4" name="Google Shape;1354;g1429ae0bb6b_1_4784"/>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5" name="Google Shape;1355;g1429ae0bb6b_1_4784"/>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6" name="Google Shape;1356;g1429ae0bb6b_1_4784"/>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7" name="Google Shape;1357;g1429ae0bb6b_1_4784"/>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8" name="Google Shape;1358;g1429ae0bb6b_1_4784"/>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9" name="Google Shape;1359;g1429ae0bb6b_1_4784"/>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0" name="Google Shape;1360;g1429ae0bb6b_1_4784"/>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1361"/>
        <p:cNvGrpSpPr/>
        <p:nvPr/>
      </p:nvGrpSpPr>
      <p:grpSpPr>
        <a:xfrm>
          <a:off x="0" y="0"/>
          <a:ext cx="0" cy="0"/>
          <a:chOff x="0" y="0"/>
          <a:chExt cx="0" cy="0"/>
        </a:xfrm>
      </p:grpSpPr>
      <p:sp>
        <p:nvSpPr>
          <p:cNvPr id="1362" name="Google Shape;1362;g1429ae0bb6b_1_4812"/>
          <p:cNvSpPr txBox="1">
            <a:spLocks noGrp="1"/>
          </p:cNvSpPr>
          <p:nvPr>
            <p:ph type="subTitle" idx="1"/>
          </p:nvPr>
        </p:nvSpPr>
        <p:spPr>
          <a:xfrm>
            <a:off x="2028585" y="2659864"/>
            <a:ext cx="3963600" cy="14901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SzPts val="1900"/>
              <a:buNone/>
              <a:defRPr/>
            </a:lvl1pPr>
            <a:lvl2pPr lvl="1" algn="ctr" rtl="0">
              <a:lnSpc>
                <a:spcPct val="100000"/>
              </a:lnSpc>
              <a:spcBef>
                <a:spcPts val="210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363" name="Google Shape;1363;g1429ae0bb6b_1_4812"/>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364" name="Google Shape;1364;g1429ae0bb6b_1_4812"/>
          <p:cNvGrpSpPr/>
          <p:nvPr/>
        </p:nvGrpSpPr>
        <p:grpSpPr>
          <a:xfrm flipH="1">
            <a:off x="10759461" y="227"/>
            <a:ext cx="1714389" cy="1439426"/>
            <a:chOff x="6527900" y="1494075"/>
            <a:chExt cx="514075" cy="431625"/>
          </a:xfrm>
        </p:grpSpPr>
        <p:sp>
          <p:nvSpPr>
            <p:cNvPr id="1365" name="Google Shape;1365;g1429ae0bb6b_1_4812"/>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6" name="Google Shape;1366;g1429ae0bb6b_1_4812"/>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7" name="Google Shape;1367;g1429ae0bb6b_1_4812"/>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8" name="Google Shape;1368;g1429ae0bb6b_1_4812"/>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9" name="Google Shape;1369;g1429ae0bb6b_1_4812"/>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0" name="Google Shape;1370;g1429ae0bb6b_1_4812"/>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1" name="Google Shape;1371;g1429ae0bb6b_1_4812"/>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2" name="Google Shape;1372;g1429ae0bb6b_1_4812"/>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3" name="Google Shape;1373;g1429ae0bb6b_1_4812"/>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4" name="Google Shape;1374;g1429ae0bb6b_1_4812"/>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5" name="Google Shape;1375;g1429ae0bb6b_1_4812"/>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6" name="Google Shape;1376;g1429ae0bb6b_1_4812"/>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7" name="Google Shape;1377;g1429ae0bb6b_1_4812"/>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8" name="Google Shape;1378;g1429ae0bb6b_1_4812"/>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9" name="Google Shape;1379;g1429ae0bb6b_1_4812"/>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0" name="Google Shape;1380;g1429ae0bb6b_1_4812"/>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1" name="Google Shape;1381;g1429ae0bb6b_1_4812"/>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2" name="Google Shape;1382;g1429ae0bb6b_1_4812"/>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3" name="Google Shape;1383;g1429ae0bb6b_1_4812"/>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4" name="Google Shape;1384;g1429ae0bb6b_1_4812"/>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5" name="Google Shape;1385;g1429ae0bb6b_1_4812"/>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6" name="Google Shape;1386;g1429ae0bb6b_1_4812"/>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7" name="Google Shape;1387;g1429ae0bb6b_1_4812"/>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8" name="Google Shape;1388;g1429ae0bb6b_1_4812"/>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1389"/>
        <p:cNvGrpSpPr/>
        <p:nvPr/>
      </p:nvGrpSpPr>
      <p:grpSpPr>
        <a:xfrm>
          <a:off x="0" y="0"/>
          <a:ext cx="0" cy="0"/>
          <a:chOff x="0" y="0"/>
          <a:chExt cx="0" cy="0"/>
        </a:xfrm>
      </p:grpSpPr>
      <p:sp>
        <p:nvSpPr>
          <p:cNvPr id="1390" name="Google Shape;1390;g1429ae0bb6b_1_4840"/>
          <p:cNvSpPr txBox="1">
            <a:spLocks noGrp="1"/>
          </p:cNvSpPr>
          <p:nvPr>
            <p:ph type="subTitle" idx="1"/>
          </p:nvPr>
        </p:nvSpPr>
        <p:spPr>
          <a:xfrm>
            <a:off x="1916000" y="5363600"/>
            <a:ext cx="8360100" cy="774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210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391" name="Google Shape;1391;g1429ae0bb6b_1_4840"/>
          <p:cNvSpPr txBox="1">
            <a:spLocks noGrp="1"/>
          </p:cNvSpPr>
          <p:nvPr>
            <p:ph type="title"/>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392" name="Google Shape;1392;g1429ae0bb6b_1_4840"/>
          <p:cNvGrpSpPr/>
          <p:nvPr/>
        </p:nvGrpSpPr>
        <p:grpSpPr>
          <a:xfrm>
            <a:off x="-276155" y="227"/>
            <a:ext cx="1714389" cy="1439426"/>
            <a:chOff x="6527900" y="1494075"/>
            <a:chExt cx="514075" cy="431625"/>
          </a:xfrm>
        </p:grpSpPr>
        <p:sp>
          <p:nvSpPr>
            <p:cNvPr id="1393" name="Google Shape;1393;g1429ae0bb6b_1_4840"/>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94" name="Google Shape;1394;g1429ae0bb6b_1_4840"/>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95" name="Google Shape;1395;g1429ae0bb6b_1_4840"/>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96" name="Google Shape;1396;g1429ae0bb6b_1_4840"/>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97" name="Google Shape;1397;g1429ae0bb6b_1_4840"/>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98" name="Google Shape;1398;g1429ae0bb6b_1_4840"/>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99" name="Google Shape;1399;g1429ae0bb6b_1_4840"/>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0" name="Google Shape;1400;g1429ae0bb6b_1_4840"/>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1" name="Google Shape;1401;g1429ae0bb6b_1_4840"/>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2" name="Google Shape;1402;g1429ae0bb6b_1_4840"/>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3" name="Google Shape;1403;g1429ae0bb6b_1_4840"/>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4" name="Google Shape;1404;g1429ae0bb6b_1_4840"/>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5" name="Google Shape;1405;g1429ae0bb6b_1_4840"/>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6" name="Google Shape;1406;g1429ae0bb6b_1_4840"/>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7" name="Google Shape;1407;g1429ae0bb6b_1_4840"/>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8" name="Google Shape;1408;g1429ae0bb6b_1_4840"/>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9" name="Google Shape;1409;g1429ae0bb6b_1_4840"/>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0" name="Google Shape;1410;g1429ae0bb6b_1_4840"/>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1" name="Google Shape;1411;g1429ae0bb6b_1_4840"/>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2" name="Google Shape;1412;g1429ae0bb6b_1_4840"/>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3" name="Google Shape;1413;g1429ae0bb6b_1_4840"/>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4" name="Google Shape;1414;g1429ae0bb6b_1_4840"/>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5" name="Google Shape;1415;g1429ae0bb6b_1_4840"/>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6" name="Google Shape;1416;g1429ae0bb6b_1_4840"/>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417" name="Google Shape;1417;g1429ae0bb6b_1_4840"/>
          <p:cNvGrpSpPr/>
          <p:nvPr/>
        </p:nvGrpSpPr>
        <p:grpSpPr>
          <a:xfrm flipH="1">
            <a:off x="10732344" y="227"/>
            <a:ext cx="1714389" cy="1439426"/>
            <a:chOff x="6527900" y="1494075"/>
            <a:chExt cx="514075" cy="431625"/>
          </a:xfrm>
        </p:grpSpPr>
        <p:sp>
          <p:nvSpPr>
            <p:cNvPr id="1418" name="Google Shape;1418;g1429ae0bb6b_1_4840"/>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9" name="Google Shape;1419;g1429ae0bb6b_1_4840"/>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0" name="Google Shape;1420;g1429ae0bb6b_1_4840"/>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1" name="Google Shape;1421;g1429ae0bb6b_1_4840"/>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2" name="Google Shape;1422;g1429ae0bb6b_1_4840"/>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3" name="Google Shape;1423;g1429ae0bb6b_1_4840"/>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4" name="Google Shape;1424;g1429ae0bb6b_1_4840"/>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5" name="Google Shape;1425;g1429ae0bb6b_1_4840"/>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6" name="Google Shape;1426;g1429ae0bb6b_1_4840"/>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7" name="Google Shape;1427;g1429ae0bb6b_1_4840"/>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8" name="Google Shape;1428;g1429ae0bb6b_1_4840"/>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9" name="Google Shape;1429;g1429ae0bb6b_1_4840"/>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0" name="Google Shape;1430;g1429ae0bb6b_1_4840"/>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1" name="Google Shape;1431;g1429ae0bb6b_1_4840"/>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2" name="Google Shape;1432;g1429ae0bb6b_1_4840"/>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3" name="Google Shape;1433;g1429ae0bb6b_1_4840"/>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4" name="Google Shape;1434;g1429ae0bb6b_1_4840"/>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5" name="Google Shape;1435;g1429ae0bb6b_1_4840"/>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6" name="Google Shape;1436;g1429ae0bb6b_1_4840"/>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7" name="Google Shape;1437;g1429ae0bb6b_1_4840"/>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8" name="Google Shape;1438;g1429ae0bb6b_1_4840"/>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9" name="Google Shape;1439;g1429ae0bb6b_1_4840"/>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40" name="Google Shape;1440;g1429ae0bb6b_1_4840"/>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41" name="Google Shape;1441;g1429ae0bb6b_1_4840"/>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442"/>
        <p:cNvGrpSpPr/>
        <p:nvPr/>
      </p:nvGrpSpPr>
      <p:grpSpPr>
        <a:xfrm>
          <a:off x="0" y="0"/>
          <a:ext cx="0" cy="0"/>
          <a:chOff x="0" y="0"/>
          <a:chExt cx="0" cy="0"/>
        </a:xfrm>
      </p:grpSpPr>
      <p:sp>
        <p:nvSpPr>
          <p:cNvPr id="1443" name="Google Shape;1443;g1429ae0bb6b_1_4893"/>
          <p:cNvSpPr txBox="1">
            <a:spLocks noGrp="1"/>
          </p:cNvSpPr>
          <p:nvPr>
            <p:ph type="title"/>
          </p:nvPr>
        </p:nvSpPr>
        <p:spPr>
          <a:xfrm>
            <a:off x="960000" y="3632183"/>
            <a:ext cx="31152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444" name="Google Shape;1444;g1429ae0bb6b_1_4893"/>
          <p:cNvSpPr txBox="1">
            <a:spLocks noGrp="1"/>
          </p:cNvSpPr>
          <p:nvPr>
            <p:ph type="subTitle" idx="1"/>
          </p:nvPr>
        </p:nvSpPr>
        <p:spPr>
          <a:xfrm>
            <a:off x="960000" y="4241783"/>
            <a:ext cx="3115200" cy="9753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445" name="Google Shape;1445;g1429ae0bb6b_1_4893"/>
          <p:cNvSpPr txBox="1">
            <a:spLocks noGrp="1"/>
          </p:cNvSpPr>
          <p:nvPr>
            <p:ph type="title" idx="2"/>
          </p:nvPr>
        </p:nvSpPr>
        <p:spPr>
          <a:xfrm>
            <a:off x="4538400" y="3632183"/>
            <a:ext cx="31152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446" name="Google Shape;1446;g1429ae0bb6b_1_4893"/>
          <p:cNvSpPr txBox="1">
            <a:spLocks noGrp="1"/>
          </p:cNvSpPr>
          <p:nvPr>
            <p:ph type="subTitle" idx="3"/>
          </p:nvPr>
        </p:nvSpPr>
        <p:spPr>
          <a:xfrm>
            <a:off x="4538400" y="4241783"/>
            <a:ext cx="3115200" cy="9753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447" name="Google Shape;1447;g1429ae0bb6b_1_4893"/>
          <p:cNvSpPr txBox="1">
            <a:spLocks noGrp="1"/>
          </p:cNvSpPr>
          <p:nvPr>
            <p:ph type="title" idx="4"/>
          </p:nvPr>
        </p:nvSpPr>
        <p:spPr>
          <a:xfrm>
            <a:off x="8116800" y="3632183"/>
            <a:ext cx="31152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448" name="Google Shape;1448;g1429ae0bb6b_1_4893"/>
          <p:cNvSpPr txBox="1">
            <a:spLocks noGrp="1"/>
          </p:cNvSpPr>
          <p:nvPr>
            <p:ph type="subTitle" idx="5"/>
          </p:nvPr>
        </p:nvSpPr>
        <p:spPr>
          <a:xfrm>
            <a:off x="8116800" y="4241783"/>
            <a:ext cx="3115200" cy="9753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449" name="Google Shape;1449;g1429ae0bb6b_1_4893"/>
          <p:cNvSpPr txBox="1">
            <a:spLocks noGrp="1"/>
          </p:cNvSpPr>
          <p:nvPr>
            <p:ph type="title" idx="6"/>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450" name="Google Shape;1450;g1429ae0bb6b_1_4893"/>
          <p:cNvGrpSpPr/>
          <p:nvPr/>
        </p:nvGrpSpPr>
        <p:grpSpPr>
          <a:xfrm flipH="1">
            <a:off x="-594806" y="4785838"/>
            <a:ext cx="1890638" cy="2173904"/>
            <a:chOff x="2999175" y="3375638"/>
            <a:chExt cx="750700" cy="1013050"/>
          </a:xfrm>
        </p:grpSpPr>
        <p:sp>
          <p:nvSpPr>
            <p:cNvPr id="1451" name="Google Shape;1451;g1429ae0bb6b_1_4893"/>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2" name="Google Shape;1452;g1429ae0bb6b_1_4893"/>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3" name="Google Shape;1453;g1429ae0bb6b_1_4893"/>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4" name="Google Shape;1454;g1429ae0bb6b_1_4893"/>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5" name="Google Shape;1455;g1429ae0bb6b_1_4893"/>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6" name="Google Shape;1456;g1429ae0bb6b_1_4893"/>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457" name="Google Shape;1457;g1429ae0bb6b_1_4893"/>
          <p:cNvGrpSpPr/>
          <p:nvPr/>
        </p:nvGrpSpPr>
        <p:grpSpPr>
          <a:xfrm flipH="1">
            <a:off x="10759461" y="227"/>
            <a:ext cx="1714389" cy="1439426"/>
            <a:chOff x="6527900" y="1494075"/>
            <a:chExt cx="514075" cy="431625"/>
          </a:xfrm>
        </p:grpSpPr>
        <p:sp>
          <p:nvSpPr>
            <p:cNvPr id="1458" name="Google Shape;1458;g1429ae0bb6b_1_4893"/>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9" name="Google Shape;1459;g1429ae0bb6b_1_4893"/>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0" name="Google Shape;1460;g1429ae0bb6b_1_4893"/>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1" name="Google Shape;1461;g1429ae0bb6b_1_4893"/>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2" name="Google Shape;1462;g1429ae0bb6b_1_4893"/>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3" name="Google Shape;1463;g1429ae0bb6b_1_4893"/>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4" name="Google Shape;1464;g1429ae0bb6b_1_4893"/>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5" name="Google Shape;1465;g1429ae0bb6b_1_4893"/>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6" name="Google Shape;1466;g1429ae0bb6b_1_4893"/>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7" name="Google Shape;1467;g1429ae0bb6b_1_4893"/>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8" name="Google Shape;1468;g1429ae0bb6b_1_4893"/>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9" name="Google Shape;1469;g1429ae0bb6b_1_4893"/>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0" name="Google Shape;1470;g1429ae0bb6b_1_4893"/>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1" name="Google Shape;1471;g1429ae0bb6b_1_4893"/>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2" name="Google Shape;1472;g1429ae0bb6b_1_4893"/>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3" name="Google Shape;1473;g1429ae0bb6b_1_4893"/>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4" name="Google Shape;1474;g1429ae0bb6b_1_4893"/>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5" name="Google Shape;1475;g1429ae0bb6b_1_4893"/>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6" name="Google Shape;1476;g1429ae0bb6b_1_4893"/>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7" name="Google Shape;1477;g1429ae0bb6b_1_4893"/>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8" name="Google Shape;1478;g1429ae0bb6b_1_4893"/>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9" name="Google Shape;1479;g1429ae0bb6b_1_4893"/>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80" name="Google Shape;1480;g1429ae0bb6b_1_4893"/>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81" name="Google Shape;1481;g1429ae0bb6b_1_4893"/>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482"/>
        <p:cNvGrpSpPr/>
        <p:nvPr/>
      </p:nvGrpSpPr>
      <p:grpSpPr>
        <a:xfrm>
          <a:off x="0" y="0"/>
          <a:ext cx="0" cy="0"/>
          <a:chOff x="0" y="0"/>
          <a:chExt cx="0" cy="0"/>
        </a:xfrm>
      </p:grpSpPr>
      <p:sp>
        <p:nvSpPr>
          <p:cNvPr id="1483" name="Google Shape;1483;g1429ae0bb6b_1_4933"/>
          <p:cNvSpPr txBox="1">
            <a:spLocks noGrp="1"/>
          </p:cNvSpPr>
          <p:nvPr>
            <p:ph type="title"/>
          </p:nvPr>
        </p:nvSpPr>
        <p:spPr>
          <a:xfrm>
            <a:off x="960000" y="3594100"/>
            <a:ext cx="2194500" cy="44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484" name="Google Shape;1484;g1429ae0bb6b_1_4933"/>
          <p:cNvSpPr txBox="1">
            <a:spLocks noGrp="1"/>
          </p:cNvSpPr>
          <p:nvPr>
            <p:ph type="subTitle" idx="1"/>
          </p:nvPr>
        </p:nvSpPr>
        <p:spPr>
          <a:xfrm>
            <a:off x="960006" y="4114800"/>
            <a:ext cx="2194500" cy="113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485" name="Google Shape;1485;g1429ae0bb6b_1_4933"/>
          <p:cNvSpPr txBox="1">
            <a:spLocks noGrp="1"/>
          </p:cNvSpPr>
          <p:nvPr>
            <p:ph type="title" idx="2"/>
          </p:nvPr>
        </p:nvSpPr>
        <p:spPr>
          <a:xfrm>
            <a:off x="6345067" y="3594100"/>
            <a:ext cx="2194500" cy="44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486" name="Google Shape;1486;g1429ae0bb6b_1_4933"/>
          <p:cNvSpPr txBox="1">
            <a:spLocks noGrp="1"/>
          </p:cNvSpPr>
          <p:nvPr>
            <p:ph type="subTitle" idx="3"/>
          </p:nvPr>
        </p:nvSpPr>
        <p:spPr>
          <a:xfrm>
            <a:off x="6345074" y="4114800"/>
            <a:ext cx="2194500" cy="113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487" name="Google Shape;1487;g1429ae0bb6b_1_4933"/>
          <p:cNvSpPr txBox="1">
            <a:spLocks noGrp="1"/>
          </p:cNvSpPr>
          <p:nvPr>
            <p:ph type="title" idx="4"/>
          </p:nvPr>
        </p:nvSpPr>
        <p:spPr>
          <a:xfrm>
            <a:off x="3652533" y="3594100"/>
            <a:ext cx="2194500" cy="44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488" name="Google Shape;1488;g1429ae0bb6b_1_4933"/>
          <p:cNvSpPr txBox="1">
            <a:spLocks noGrp="1"/>
          </p:cNvSpPr>
          <p:nvPr>
            <p:ph type="subTitle" idx="5"/>
          </p:nvPr>
        </p:nvSpPr>
        <p:spPr>
          <a:xfrm>
            <a:off x="3652540" y="4114800"/>
            <a:ext cx="2194500" cy="113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489" name="Google Shape;1489;g1429ae0bb6b_1_4933"/>
          <p:cNvSpPr txBox="1">
            <a:spLocks noGrp="1"/>
          </p:cNvSpPr>
          <p:nvPr>
            <p:ph type="title" idx="6"/>
          </p:nvPr>
        </p:nvSpPr>
        <p:spPr>
          <a:xfrm>
            <a:off x="9037600" y="3594100"/>
            <a:ext cx="2194500" cy="44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490" name="Google Shape;1490;g1429ae0bb6b_1_4933"/>
          <p:cNvSpPr txBox="1">
            <a:spLocks noGrp="1"/>
          </p:cNvSpPr>
          <p:nvPr>
            <p:ph type="subTitle" idx="7"/>
          </p:nvPr>
        </p:nvSpPr>
        <p:spPr>
          <a:xfrm>
            <a:off x="9037608" y="4114800"/>
            <a:ext cx="2194500" cy="1130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491" name="Google Shape;1491;g1429ae0bb6b_1_4933"/>
          <p:cNvSpPr txBox="1">
            <a:spLocks noGrp="1"/>
          </p:cNvSpPr>
          <p:nvPr>
            <p:ph type="title" idx="8"/>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492" name="Google Shape;1492;g1429ae0bb6b_1_4933"/>
          <p:cNvGrpSpPr/>
          <p:nvPr/>
        </p:nvGrpSpPr>
        <p:grpSpPr>
          <a:xfrm flipH="1">
            <a:off x="10743964" y="227"/>
            <a:ext cx="1714389" cy="1439426"/>
            <a:chOff x="6527900" y="1494075"/>
            <a:chExt cx="514075" cy="431625"/>
          </a:xfrm>
        </p:grpSpPr>
        <p:sp>
          <p:nvSpPr>
            <p:cNvPr id="1493" name="Google Shape;1493;g1429ae0bb6b_1_4933"/>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4" name="Google Shape;1494;g1429ae0bb6b_1_4933"/>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5" name="Google Shape;1495;g1429ae0bb6b_1_4933"/>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6" name="Google Shape;1496;g1429ae0bb6b_1_4933"/>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7" name="Google Shape;1497;g1429ae0bb6b_1_4933"/>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8" name="Google Shape;1498;g1429ae0bb6b_1_4933"/>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9" name="Google Shape;1499;g1429ae0bb6b_1_4933"/>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0" name="Google Shape;1500;g1429ae0bb6b_1_4933"/>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1" name="Google Shape;1501;g1429ae0bb6b_1_4933"/>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2" name="Google Shape;1502;g1429ae0bb6b_1_4933"/>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3" name="Google Shape;1503;g1429ae0bb6b_1_4933"/>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4" name="Google Shape;1504;g1429ae0bb6b_1_4933"/>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5" name="Google Shape;1505;g1429ae0bb6b_1_4933"/>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6" name="Google Shape;1506;g1429ae0bb6b_1_4933"/>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7" name="Google Shape;1507;g1429ae0bb6b_1_4933"/>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8" name="Google Shape;1508;g1429ae0bb6b_1_4933"/>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9" name="Google Shape;1509;g1429ae0bb6b_1_4933"/>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0" name="Google Shape;1510;g1429ae0bb6b_1_4933"/>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1" name="Google Shape;1511;g1429ae0bb6b_1_4933"/>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2" name="Google Shape;1512;g1429ae0bb6b_1_4933"/>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3" name="Google Shape;1513;g1429ae0bb6b_1_4933"/>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4" name="Google Shape;1514;g1429ae0bb6b_1_4933"/>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5" name="Google Shape;1515;g1429ae0bb6b_1_4933"/>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6" name="Google Shape;1516;g1429ae0bb6b_1_4933"/>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517" name="Google Shape;1517;g1429ae0bb6b_1_4933"/>
          <p:cNvGrpSpPr/>
          <p:nvPr/>
        </p:nvGrpSpPr>
        <p:grpSpPr>
          <a:xfrm flipH="1">
            <a:off x="-274047" y="4813635"/>
            <a:ext cx="1847623" cy="2124467"/>
            <a:chOff x="2999175" y="3375638"/>
            <a:chExt cx="750700" cy="1013050"/>
          </a:xfrm>
        </p:grpSpPr>
        <p:sp>
          <p:nvSpPr>
            <p:cNvPr id="1518" name="Google Shape;1518;g1429ae0bb6b_1_4933"/>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9" name="Google Shape;1519;g1429ae0bb6b_1_4933"/>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20" name="Google Shape;1520;g1429ae0bb6b_1_4933"/>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21" name="Google Shape;1521;g1429ae0bb6b_1_4933"/>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22" name="Google Shape;1522;g1429ae0bb6b_1_4933"/>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23" name="Google Shape;1523;g1429ae0bb6b_1_4933"/>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524"/>
        <p:cNvGrpSpPr/>
        <p:nvPr/>
      </p:nvGrpSpPr>
      <p:grpSpPr>
        <a:xfrm>
          <a:off x="0" y="0"/>
          <a:ext cx="0" cy="0"/>
          <a:chOff x="0" y="0"/>
          <a:chExt cx="0" cy="0"/>
        </a:xfrm>
      </p:grpSpPr>
      <p:sp>
        <p:nvSpPr>
          <p:cNvPr id="1525" name="Google Shape;1525;g1429ae0bb6b_1_4975"/>
          <p:cNvSpPr txBox="1">
            <a:spLocks noGrp="1"/>
          </p:cNvSpPr>
          <p:nvPr>
            <p:ph type="title"/>
          </p:nvPr>
        </p:nvSpPr>
        <p:spPr>
          <a:xfrm>
            <a:off x="2817064" y="2209800"/>
            <a:ext cx="2636100" cy="609600"/>
          </a:xfrm>
          <a:prstGeom prst="rect">
            <a:avLst/>
          </a:prstGeom>
        </p:spPr>
        <p:txBody>
          <a:bodyPr spcFirstLastPara="1" wrap="square" lIns="121900" tIns="121900" rIns="121900" bIns="121900" anchor="ctr" anchorCtr="0">
            <a:noAutofit/>
          </a:bodyPr>
          <a:lstStyle>
            <a:lvl1pPr lvl="0"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526" name="Google Shape;1526;g1429ae0bb6b_1_4975"/>
          <p:cNvSpPr txBox="1">
            <a:spLocks noGrp="1"/>
          </p:cNvSpPr>
          <p:nvPr>
            <p:ph type="subTitle" idx="1"/>
          </p:nvPr>
        </p:nvSpPr>
        <p:spPr>
          <a:xfrm>
            <a:off x="2817067" y="2819400"/>
            <a:ext cx="2636100" cy="10452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27" name="Google Shape;1527;g1429ae0bb6b_1_4975"/>
          <p:cNvSpPr txBox="1">
            <a:spLocks noGrp="1"/>
          </p:cNvSpPr>
          <p:nvPr>
            <p:ph type="title" idx="2"/>
          </p:nvPr>
        </p:nvSpPr>
        <p:spPr>
          <a:xfrm>
            <a:off x="7957533" y="4170800"/>
            <a:ext cx="2636100" cy="609600"/>
          </a:xfrm>
          <a:prstGeom prst="rect">
            <a:avLst/>
          </a:prstGeom>
        </p:spPr>
        <p:txBody>
          <a:bodyPr spcFirstLastPara="1" wrap="square" lIns="121900" tIns="121900" rIns="121900" bIns="121900" anchor="ctr" anchorCtr="0">
            <a:noAutofit/>
          </a:bodyPr>
          <a:lstStyle>
            <a:lvl1pPr lvl="0"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528" name="Google Shape;1528;g1429ae0bb6b_1_4975"/>
          <p:cNvSpPr txBox="1">
            <a:spLocks noGrp="1"/>
          </p:cNvSpPr>
          <p:nvPr>
            <p:ph type="subTitle" idx="3"/>
          </p:nvPr>
        </p:nvSpPr>
        <p:spPr>
          <a:xfrm>
            <a:off x="7957867" y="4780400"/>
            <a:ext cx="2636100" cy="10452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29" name="Google Shape;1529;g1429ae0bb6b_1_4975"/>
          <p:cNvSpPr txBox="1">
            <a:spLocks noGrp="1"/>
          </p:cNvSpPr>
          <p:nvPr>
            <p:ph type="title" idx="4"/>
          </p:nvPr>
        </p:nvSpPr>
        <p:spPr>
          <a:xfrm>
            <a:off x="2817066" y="4170800"/>
            <a:ext cx="2636100" cy="609600"/>
          </a:xfrm>
          <a:prstGeom prst="rect">
            <a:avLst/>
          </a:prstGeom>
        </p:spPr>
        <p:txBody>
          <a:bodyPr spcFirstLastPara="1" wrap="square" lIns="121900" tIns="121900" rIns="121900" bIns="121900" anchor="ctr" anchorCtr="0">
            <a:noAutofit/>
          </a:bodyPr>
          <a:lstStyle>
            <a:lvl1pPr lvl="0"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530" name="Google Shape;1530;g1429ae0bb6b_1_4975"/>
          <p:cNvSpPr txBox="1">
            <a:spLocks noGrp="1"/>
          </p:cNvSpPr>
          <p:nvPr>
            <p:ph type="subTitle" idx="5"/>
          </p:nvPr>
        </p:nvSpPr>
        <p:spPr>
          <a:xfrm>
            <a:off x="2817067" y="4780400"/>
            <a:ext cx="2636100" cy="10452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31" name="Google Shape;1531;g1429ae0bb6b_1_4975"/>
          <p:cNvSpPr txBox="1">
            <a:spLocks noGrp="1"/>
          </p:cNvSpPr>
          <p:nvPr>
            <p:ph type="title" idx="6"/>
          </p:nvPr>
        </p:nvSpPr>
        <p:spPr>
          <a:xfrm>
            <a:off x="7957535" y="2209800"/>
            <a:ext cx="2636100" cy="609600"/>
          </a:xfrm>
          <a:prstGeom prst="rect">
            <a:avLst/>
          </a:prstGeom>
        </p:spPr>
        <p:txBody>
          <a:bodyPr spcFirstLastPara="1" wrap="square" lIns="121900" tIns="121900" rIns="121900" bIns="121900" anchor="ctr" anchorCtr="0">
            <a:noAutofit/>
          </a:bodyPr>
          <a:lstStyle>
            <a:lvl1pPr lvl="0"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532" name="Google Shape;1532;g1429ae0bb6b_1_4975"/>
          <p:cNvSpPr txBox="1">
            <a:spLocks noGrp="1"/>
          </p:cNvSpPr>
          <p:nvPr>
            <p:ph type="subTitle" idx="7"/>
          </p:nvPr>
        </p:nvSpPr>
        <p:spPr>
          <a:xfrm>
            <a:off x="7957866" y="2819400"/>
            <a:ext cx="2636100" cy="10452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33" name="Google Shape;1533;g1429ae0bb6b_1_4975"/>
          <p:cNvSpPr txBox="1">
            <a:spLocks noGrp="1"/>
          </p:cNvSpPr>
          <p:nvPr>
            <p:ph type="title" idx="8"/>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534" name="Google Shape;1534;g1429ae0bb6b_1_4975"/>
          <p:cNvGrpSpPr/>
          <p:nvPr/>
        </p:nvGrpSpPr>
        <p:grpSpPr>
          <a:xfrm>
            <a:off x="-276155" y="227"/>
            <a:ext cx="1714389" cy="1439426"/>
            <a:chOff x="6527900" y="1494075"/>
            <a:chExt cx="514075" cy="431625"/>
          </a:xfrm>
        </p:grpSpPr>
        <p:sp>
          <p:nvSpPr>
            <p:cNvPr id="1535" name="Google Shape;1535;g1429ae0bb6b_1_4975"/>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6" name="Google Shape;1536;g1429ae0bb6b_1_4975"/>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7" name="Google Shape;1537;g1429ae0bb6b_1_4975"/>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8" name="Google Shape;1538;g1429ae0bb6b_1_4975"/>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9" name="Google Shape;1539;g1429ae0bb6b_1_4975"/>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0" name="Google Shape;1540;g1429ae0bb6b_1_4975"/>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1" name="Google Shape;1541;g1429ae0bb6b_1_4975"/>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2" name="Google Shape;1542;g1429ae0bb6b_1_4975"/>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3" name="Google Shape;1543;g1429ae0bb6b_1_4975"/>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4" name="Google Shape;1544;g1429ae0bb6b_1_4975"/>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5" name="Google Shape;1545;g1429ae0bb6b_1_4975"/>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6" name="Google Shape;1546;g1429ae0bb6b_1_4975"/>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7" name="Google Shape;1547;g1429ae0bb6b_1_4975"/>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8" name="Google Shape;1548;g1429ae0bb6b_1_4975"/>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9" name="Google Shape;1549;g1429ae0bb6b_1_4975"/>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0" name="Google Shape;1550;g1429ae0bb6b_1_4975"/>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1" name="Google Shape;1551;g1429ae0bb6b_1_4975"/>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2" name="Google Shape;1552;g1429ae0bb6b_1_4975"/>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3" name="Google Shape;1553;g1429ae0bb6b_1_4975"/>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4" name="Google Shape;1554;g1429ae0bb6b_1_4975"/>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5" name="Google Shape;1555;g1429ae0bb6b_1_4975"/>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6" name="Google Shape;1556;g1429ae0bb6b_1_4975"/>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7" name="Google Shape;1557;g1429ae0bb6b_1_4975"/>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8" name="Google Shape;1558;g1429ae0bb6b_1_4975"/>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559" name="Google Shape;1559;g1429ae0bb6b_1_4975"/>
          <p:cNvGrpSpPr/>
          <p:nvPr/>
        </p:nvGrpSpPr>
        <p:grpSpPr>
          <a:xfrm>
            <a:off x="10797052" y="4809004"/>
            <a:ext cx="1890638" cy="2173904"/>
            <a:chOff x="2999175" y="3375638"/>
            <a:chExt cx="750700" cy="1013050"/>
          </a:xfrm>
        </p:grpSpPr>
        <p:sp>
          <p:nvSpPr>
            <p:cNvPr id="1560" name="Google Shape;1560;g1429ae0bb6b_1_4975"/>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1" name="Google Shape;1561;g1429ae0bb6b_1_4975"/>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2" name="Google Shape;1562;g1429ae0bb6b_1_4975"/>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3" name="Google Shape;1563;g1429ae0bb6b_1_4975"/>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4" name="Google Shape;1564;g1429ae0bb6b_1_4975"/>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5" name="Google Shape;1565;g1429ae0bb6b_1_4975"/>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566"/>
        <p:cNvGrpSpPr/>
        <p:nvPr/>
      </p:nvGrpSpPr>
      <p:grpSpPr>
        <a:xfrm>
          <a:off x="0" y="0"/>
          <a:ext cx="0" cy="0"/>
          <a:chOff x="0" y="0"/>
          <a:chExt cx="0" cy="0"/>
        </a:xfrm>
      </p:grpSpPr>
      <p:sp>
        <p:nvSpPr>
          <p:cNvPr id="1567" name="Google Shape;1567;g1429ae0bb6b_1_5017"/>
          <p:cNvSpPr txBox="1">
            <a:spLocks noGrp="1"/>
          </p:cNvSpPr>
          <p:nvPr>
            <p:ph type="title"/>
          </p:nvPr>
        </p:nvSpPr>
        <p:spPr>
          <a:xfrm>
            <a:off x="1253400" y="2755343"/>
            <a:ext cx="24384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568" name="Google Shape;1568;g1429ae0bb6b_1_5017"/>
          <p:cNvSpPr txBox="1">
            <a:spLocks noGrp="1"/>
          </p:cNvSpPr>
          <p:nvPr>
            <p:ph type="subTitle" idx="1"/>
          </p:nvPr>
        </p:nvSpPr>
        <p:spPr>
          <a:xfrm>
            <a:off x="960000" y="3252200"/>
            <a:ext cx="3025200" cy="64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69" name="Google Shape;1569;g1429ae0bb6b_1_5017"/>
          <p:cNvSpPr txBox="1">
            <a:spLocks noGrp="1"/>
          </p:cNvSpPr>
          <p:nvPr>
            <p:ph type="title" idx="2"/>
          </p:nvPr>
        </p:nvSpPr>
        <p:spPr>
          <a:xfrm>
            <a:off x="5023500" y="2755343"/>
            <a:ext cx="24384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570" name="Google Shape;1570;g1429ae0bb6b_1_5017"/>
          <p:cNvSpPr txBox="1">
            <a:spLocks noGrp="1"/>
          </p:cNvSpPr>
          <p:nvPr>
            <p:ph type="subTitle" idx="3"/>
          </p:nvPr>
        </p:nvSpPr>
        <p:spPr>
          <a:xfrm>
            <a:off x="4730100" y="3252200"/>
            <a:ext cx="3025200" cy="64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71" name="Google Shape;1571;g1429ae0bb6b_1_5017"/>
          <p:cNvSpPr txBox="1">
            <a:spLocks noGrp="1"/>
          </p:cNvSpPr>
          <p:nvPr>
            <p:ph type="title" idx="4"/>
          </p:nvPr>
        </p:nvSpPr>
        <p:spPr>
          <a:xfrm>
            <a:off x="1253400" y="4994743"/>
            <a:ext cx="24384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572" name="Google Shape;1572;g1429ae0bb6b_1_5017"/>
          <p:cNvSpPr txBox="1">
            <a:spLocks noGrp="1"/>
          </p:cNvSpPr>
          <p:nvPr>
            <p:ph type="subTitle" idx="5"/>
          </p:nvPr>
        </p:nvSpPr>
        <p:spPr>
          <a:xfrm>
            <a:off x="960000" y="5491600"/>
            <a:ext cx="3025200" cy="64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73" name="Google Shape;1573;g1429ae0bb6b_1_5017"/>
          <p:cNvSpPr txBox="1">
            <a:spLocks noGrp="1"/>
          </p:cNvSpPr>
          <p:nvPr>
            <p:ph type="title" idx="6"/>
          </p:nvPr>
        </p:nvSpPr>
        <p:spPr>
          <a:xfrm>
            <a:off x="5023500" y="4994743"/>
            <a:ext cx="24384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574" name="Google Shape;1574;g1429ae0bb6b_1_5017"/>
          <p:cNvSpPr txBox="1">
            <a:spLocks noGrp="1"/>
          </p:cNvSpPr>
          <p:nvPr>
            <p:ph type="subTitle" idx="7"/>
          </p:nvPr>
        </p:nvSpPr>
        <p:spPr>
          <a:xfrm>
            <a:off x="4730100" y="5491600"/>
            <a:ext cx="3025200" cy="64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75" name="Google Shape;1575;g1429ae0bb6b_1_5017"/>
          <p:cNvSpPr txBox="1">
            <a:spLocks noGrp="1"/>
          </p:cNvSpPr>
          <p:nvPr>
            <p:ph type="title" idx="8"/>
          </p:nvPr>
        </p:nvSpPr>
        <p:spPr>
          <a:xfrm>
            <a:off x="8500201" y="2755343"/>
            <a:ext cx="24384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576" name="Google Shape;1576;g1429ae0bb6b_1_5017"/>
          <p:cNvSpPr txBox="1">
            <a:spLocks noGrp="1"/>
          </p:cNvSpPr>
          <p:nvPr>
            <p:ph type="subTitle" idx="9"/>
          </p:nvPr>
        </p:nvSpPr>
        <p:spPr>
          <a:xfrm>
            <a:off x="8206801" y="3252200"/>
            <a:ext cx="3025200" cy="64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77" name="Google Shape;1577;g1429ae0bb6b_1_5017"/>
          <p:cNvSpPr txBox="1">
            <a:spLocks noGrp="1"/>
          </p:cNvSpPr>
          <p:nvPr>
            <p:ph type="title" idx="13"/>
          </p:nvPr>
        </p:nvSpPr>
        <p:spPr>
          <a:xfrm>
            <a:off x="8500201" y="4994743"/>
            <a:ext cx="24384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3300"/>
              <a:buNone/>
              <a:defRPr sz="29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578" name="Google Shape;1578;g1429ae0bb6b_1_5017"/>
          <p:cNvSpPr txBox="1">
            <a:spLocks noGrp="1"/>
          </p:cNvSpPr>
          <p:nvPr>
            <p:ph type="subTitle" idx="14"/>
          </p:nvPr>
        </p:nvSpPr>
        <p:spPr>
          <a:xfrm>
            <a:off x="8206801" y="5491600"/>
            <a:ext cx="3025200" cy="64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79" name="Google Shape;1579;g1429ae0bb6b_1_5017"/>
          <p:cNvSpPr txBox="1">
            <a:spLocks noGrp="1"/>
          </p:cNvSpPr>
          <p:nvPr>
            <p:ph type="title" idx="15"/>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grpSp>
        <p:nvGrpSpPr>
          <p:cNvPr id="1580" name="Google Shape;1580;g1429ae0bb6b_1_5017"/>
          <p:cNvGrpSpPr/>
          <p:nvPr/>
        </p:nvGrpSpPr>
        <p:grpSpPr>
          <a:xfrm>
            <a:off x="-276155" y="227"/>
            <a:ext cx="1714389" cy="1439426"/>
            <a:chOff x="6527900" y="1494075"/>
            <a:chExt cx="514075" cy="431625"/>
          </a:xfrm>
        </p:grpSpPr>
        <p:sp>
          <p:nvSpPr>
            <p:cNvPr id="1581" name="Google Shape;1581;g1429ae0bb6b_1_5017"/>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2" name="Google Shape;1582;g1429ae0bb6b_1_5017"/>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3" name="Google Shape;1583;g1429ae0bb6b_1_5017"/>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4" name="Google Shape;1584;g1429ae0bb6b_1_5017"/>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5" name="Google Shape;1585;g1429ae0bb6b_1_5017"/>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6" name="Google Shape;1586;g1429ae0bb6b_1_5017"/>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7" name="Google Shape;1587;g1429ae0bb6b_1_5017"/>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8" name="Google Shape;1588;g1429ae0bb6b_1_5017"/>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9" name="Google Shape;1589;g1429ae0bb6b_1_5017"/>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0" name="Google Shape;1590;g1429ae0bb6b_1_5017"/>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1" name="Google Shape;1591;g1429ae0bb6b_1_5017"/>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2" name="Google Shape;1592;g1429ae0bb6b_1_5017"/>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3" name="Google Shape;1593;g1429ae0bb6b_1_5017"/>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4" name="Google Shape;1594;g1429ae0bb6b_1_5017"/>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5" name="Google Shape;1595;g1429ae0bb6b_1_5017"/>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6" name="Google Shape;1596;g1429ae0bb6b_1_5017"/>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7" name="Google Shape;1597;g1429ae0bb6b_1_5017"/>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8" name="Google Shape;1598;g1429ae0bb6b_1_5017"/>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9" name="Google Shape;1599;g1429ae0bb6b_1_5017"/>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0" name="Google Shape;1600;g1429ae0bb6b_1_5017"/>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1" name="Google Shape;1601;g1429ae0bb6b_1_5017"/>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2" name="Google Shape;1602;g1429ae0bb6b_1_5017"/>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3" name="Google Shape;1603;g1429ae0bb6b_1_5017"/>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4" name="Google Shape;1604;g1429ae0bb6b_1_5017"/>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605" name="Google Shape;1605;g1429ae0bb6b_1_5017"/>
          <p:cNvGrpSpPr/>
          <p:nvPr/>
        </p:nvGrpSpPr>
        <p:grpSpPr>
          <a:xfrm flipH="1">
            <a:off x="10743964" y="227"/>
            <a:ext cx="1714389" cy="1439426"/>
            <a:chOff x="6527900" y="1494075"/>
            <a:chExt cx="514075" cy="431625"/>
          </a:xfrm>
        </p:grpSpPr>
        <p:sp>
          <p:nvSpPr>
            <p:cNvPr id="1606" name="Google Shape;1606;g1429ae0bb6b_1_5017"/>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7" name="Google Shape;1607;g1429ae0bb6b_1_5017"/>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8" name="Google Shape;1608;g1429ae0bb6b_1_5017"/>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9" name="Google Shape;1609;g1429ae0bb6b_1_5017"/>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0" name="Google Shape;1610;g1429ae0bb6b_1_5017"/>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1" name="Google Shape;1611;g1429ae0bb6b_1_5017"/>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2" name="Google Shape;1612;g1429ae0bb6b_1_5017"/>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3" name="Google Shape;1613;g1429ae0bb6b_1_5017"/>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4" name="Google Shape;1614;g1429ae0bb6b_1_5017"/>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5" name="Google Shape;1615;g1429ae0bb6b_1_5017"/>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6" name="Google Shape;1616;g1429ae0bb6b_1_5017"/>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7" name="Google Shape;1617;g1429ae0bb6b_1_5017"/>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8" name="Google Shape;1618;g1429ae0bb6b_1_5017"/>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9" name="Google Shape;1619;g1429ae0bb6b_1_5017"/>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0" name="Google Shape;1620;g1429ae0bb6b_1_5017"/>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1" name="Google Shape;1621;g1429ae0bb6b_1_5017"/>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2" name="Google Shape;1622;g1429ae0bb6b_1_5017"/>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3" name="Google Shape;1623;g1429ae0bb6b_1_5017"/>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4" name="Google Shape;1624;g1429ae0bb6b_1_5017"/>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5" name="Google Shape;1625;g1429ae0bb6b_1_5017"/>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6" name="Google Shape;1626;g1429ae0bb6b_1_5017"/>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7" name="Google Shape;1627;g1429ae0bb6b_1_5017"/>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8" name="Google Shape;1628;g1429ae0bb6b_1_5017"/>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9" name="Google Shape;1629;g1429ae0bb6b_1_5017"/>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630"/>
        <p:cNvGrpSpPr/>
        <p:nvPr/>
      </p:nvGrpSpPr>
      <p:grpSpPr>
        <a:xfrm>
          <a:off x="0" y="0"/>
          <a:ext cx="0" cy="0"/>
          <a:chOff x="0" y="0"/>
          <a:chExt cx="0" cy="0"/>
        </a:xfrm>
      </p:grpSpPr>
      <p:sp>
        <p:nvSpPr>
          <p:cNvPr id="1631" name="Google Shape;1631;g1429ae0bb6b_1_5081"/>
          <p:cNvSpPr txBox="1">
            <a:spLocks noGrp="1"/>
          </p:cNvSpPr>
          <p:nvPr>
            <p:ph type="title" hasCustomPrompt="1"/>
          </p:nvPr>
        </p:nvSpPr>
        <p:spPr>
          <a:xfrm>
            <a:off x="960000" y="720000"/>
            <a:ext cx="6020100" cy="110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8300"/>
              <a:buNone/>
              <a:defRPr sz="6700"/>
            </a:lvl1pPr>
            <a:lvl2pPr lvl="1" algn="ctr" rtl="0">
              <a:spcBef>
                <a:spcPts val="0"/>
              </a:spcBef>
              <a:spcAft>
                <a:spcPts val="0"/>
              </a:spcAft>
              <a:buSzPts val="8300"/>
              <a:buNone/>
              <a:defRPr sz="8300"/>
            </a:lvl2pPr>
            <a:lvl3pPr lvl="2" algn="ctr" rtl="0">
              <a:spcBef>
                <a:spcPts val="0"/>
              </a:spcBef>
              <a:spcAft>
                <a:spcPts val="0"/>
              </a:spcAft>
              <a:buSzPts val="8300"/>
              <a:buNone/>
              <a:defRPr sz="8300"/>
            </a:lvl3pPr>
            <a:lvl4pPr lvl="3" algn="ctr" rtl="0">
              <a:spcBef>
                <a:spcPts val="0"/>
              </a:spcBef>
              <a:spcAft>
                <a:spcPts val="0"/>
              </a:spcAft>
              <a:buSzPts val="8300"/>
              <a:buNone/>
              <a:defRPr sz="8300"/>
            </a:lvl4pPr>
            <a:lvl5pPr lvl="4" algn="ctr" rtl="0">
              <a:spcBef>
                <a:spcPts val="0"/>
              </a:spcBef>
              <a:spcAft>
                <a:spcPts val="0"/>
              </a:spcAft>
              <a:buSzPts val="8300"/>
              <a:buNone/>
              <a:defRPr sz="8300"/>
            </a:lvl5pPr>
            <a:lvl6pPr lvl="5" algn="ctr" rtl="0">
              <a:spcBef>
                <a:spcPts val="0"/>
              </a:spcBef>
              <a:spcAft>
                <a:spcPts val="0"/>
              </a:spcAft>
              <a:buSzPts val="8300"/>
              <a:buNone/>
              <a:defRPr sz="8300"/>
            </a:lvl6pPr>
            <a:lvl7pPr lvl="6" algn="ctr" rtl="0">
              <a:spcBef>
                <a:spcPts val="0"/>
              </a:spcBef>
              <a:spcAft>
                <a:spcPts val="0"/>
              </a:spcAft>
              <a:buSzPts val="8300"/>
              <a:buNone/>
              <a:defRPr sz="8300"/>
            </a:lvl7pPr>
            <a:lvl8pPr lvl="7" algn="ctr" rtl="0">
              <a:spcBef>
                <a:spcPts val="0"/>
              </a:spcBef>
              <a:spcAft>
                <a:spcPts val="0"/>
              </a:spcAft>
              <a:buSzPts val="8300"/>
              <a:buNone/>
              <a:defRPr sz="8300"/>
            </a:lvl8pPr>
            <a:lvl9pPr lvl="8" algn="ctr" rtl="0">
              <a:spcBef>
                <a:spcPts val="0"/>
              </a:spcBef>
              <a:spcAft>
                <a:spcPts val="0"/>
              </a:spcAft>
              <a:buSzPts val="8300"/>
              <a:buNone/>
              <a:defRPr sz="8300"/>
            </a:lvl9pPr>
          </a:lstStyle>
          <a:p>
            <a:r>
              <a:t>xx%</a:t>
            </a:r>
          </a:p>
        </p:txBody>
      </p:sp>
      <p:sp>
        <p:nvSpPr>
          <p:cNvPr id="1632" name="Google Shape;1632;g1429ae0bb6b_1_5081"/>
          <p:cNvSpPr txBox="1">
            <a:spLocks noGrp="1"/>
          </p:cNvSpPr>
          <p:nvPr>
            <p:ph type="subTitle" idx="1"/>
          </p:nvPr>
        </p:nvSpPr>
        <p:spPr>
          <a:xfrm>
            <a:off x="960000" y="1824400"/>
            <a:ext cx="6020100" cy="3657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33" name="Google Shape;1633;g1429ae0bb6b_1_5081"/>
          <p:cNvSpPr txBox="1">
            <a:spLocks noGrp="1"/>
          </p:cNvSpPr>
          <p:nvPr>
            <p:ph type="title" idx="2" hasCustomPrompt="1"/>
          </p:nvPr>
        </p:nvSpPr>
        <p:spPr>
          <a:xfrm>
            <a:off x="3086000" y="2693990"/>
            <a:ext cx="6020100" cy="110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300"/>
              <a:buNone/>
              <a:defRPr sz="6700"/>
            </a:lvl1pPr>
            <a:lvl2pPr lvl="1" algn="ctr" rtl="0">
              <a:spcBef>
                <a:spcPts val="0"/>
              </a:spcBef>
              <a:spcAft>
                <a:spcPts val="0"/>
              </a:spcAft>
              <a:buSzPts val="8300"/>
              <a:buNone/>
              <a:defRPr sz="8300"/>
            </a:lvl2pPr>
            <a:lvl3pPr lvl="2" algn="ctr" rtl="0">
              <a:spcBef>
                <a:spcPts val="0"/>
              </a:spcBef>
              <a:spcAft>
                <a:spcPts val="0"/>
              </a:spcAft>
              <a:buSzPts val="8300"/>
              <a:buNone/>
              <a:defRPr sz="8300"/>
            </a:lvl3pPr>
            <a:lvl4pPr lvl="3" algn="ctr" rtl="0">
              <a:spcBef>
                <a:spcPts val="0"/>
              </a:spcBef>
              <a:spcAft>
                <a:spcPts val="0"/>
              </a:spcAft>
              <a:buSzPts val="8300"/>
              <a:buNone/>
              <a:defRPr sz="8300"/>
            </a:lvl4pPr>
            <a:lvl5pPr lvl="4" algn="ctr" rtl="0">
              <a:spcBef>
                <a:spcPts val="0"/>
              </a:spcBef>
              <a:spcAft>
                <a:spcPts val="0"/>
              </a:spcAft>
              <a:buSzPts val="8300"/>
              <a:buNone/>
              <a:defRPr sz="8300"/>
            </a:lvl5pPr>
            <a:lvl6pPr lvl="5" algn="ctr" rtl="0">
              <a:spcBef>
                <a:spcPts val="0"/>
              </a:spcBef>
              <a:spcAft>
                <a:spcPts val="0"/>
              </a:spcAft>
              <a:buSzPts val="8300"/>
              <a:buNone/>
              <a:defRPr sz="8300"/>
            </a:lvl6pPr>
            <a:lvl7pPr lvl="6" algn="ctr" rtl="0">
              <a:spcBef>
                <a:spcPts val="0"/>
              </a:spcBef>
              <a:spcAft>
                <a:spcPts val="0"/>
              </a:spcAft>
              <a:buSzPts val="8300"/>
              <a:buNone/>
              <a:defRPr sz="8300"/>
            </a:lvl7pPr>
            <a:lvl8pPr lvl="7" algn="ctr" rtl="0">
              <a:spcBef>
                <a:spcPts val="0"/>
              </a:spcBef>
              <a:spcAft>
                <a:spcPts val="0"/>
              </a:spcAft>
              <a:buSzPts val="8300"/>
              <a:buNone/>
              <a:defRPr sz="8300"/>
            </a:lvl8pPr>
            <a:lvl9pPr lvl="8" algn="ctr" rtl="0">
              <a:spcBef>
                <a:spcPts val="0"/>
              </a:spcBef>
              <a:spcAft>
                <a:spcPts val="0"/>
              </a:spcAft>
              <a:buSzPts val="8300"/>
              <a:buNone/>
              <a:defRPr sz="8300"/>
            </a:lvl9pPr>
          </a:lstStyle>
          <a:p>
            <a:r>
              <a:t>xx%</a:t>
            </a:r>
          </a:p>
        </p:txBody>
      </p:sp>
      <p:sp>
        <p:nvSpPr>
          <p:cNvPr id="1634" name="Google Shape;1634;g1429ae0bb6b_1_5081"/>
          <p:cNvSpPr txBox="1">
            <a:spLocks noGrp="1"/>
          </p:cNvSpPr>
          <p:nvPr>
            <p:ph type="subTitle" idx="3"/>
          </p:nvPr>
        </p:nvSpPr>
        <p:spPr>
          <a:xfrm>
            <a:off x="3086000" y="3798391"/>
            <a:ext cx="6020100" cy="3657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35" name="Google Shape;1635;g1429ae0bb6b_1_5081"/>
          <p:cNvSpPr txBox="1">
            <a:spLocks noGrp="1"/>
          </p:cNvSpPr>
          <p:nvPr>
            <p:ph type="title" idx="4" hasCustomPrompt="1"/>
          </p:nvPr>
        </p:nvSpPr>
        <p:spPr>
          <a:xfrm>
            <a:off x="5212000" y="4667996"/>
            <a:ext cx="6020100" cy="110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300"/>
              <a:buNone/>
              <a:defRPr sz="6700"/>
            </a:lvl1pPr>
            <a:lvl2pPr lvl="1" algn="ctr" rtl="0">
              <a:spcBef>
                <a:spcPts val="0"/>
              </a:spcBef>
              <a:spcAft>
                <a:spcPts val="0"/>
              </a:spcAft>
              <a:buSzPts val="8300"/>
              <a:buNone/>
              <a:defRPr sz="8300"/>
            </a:lvl2pPr>
            <a:lvl3pPr lvl="2" algn="ctr" rtl="0">
              <a:spcBef>
                <a:spcPts val="0"/>
              </a:spcBef>
              <a:spcAft>
                <a:spcPts val="0"/>
              </a:spcAft>
              <a:buSzPts val="8300"/>
              <a:buNone/>
              <a:defRPr sz="8300"/>
            </a:lvl3pPr>
            <a:lvl4pPr lvl="3" algn="ctr" rtl="0">
              <a:spcBef>
                <a:spcPts val="0"/>
              </a:spcBef>
              <a:spcAft>
                <a:spcPts val="0"/>
              </a:spcAft>
              <a:buSzPts val="8300"/>
              <a:buNone/>
              <a:defRPr sz="8300"/>
            </a:lvl4pPr>
            <a:lvl5pPr lvl="4" algn="ctr" rtl="0">
              <a:spcBef>
                <a:spcPts val="0"/>
              </a:spcBef>
              <a:spcAft>
                <a:spcPts val="0"/>
              </a:spcAft>
              <a:buSzPts val="8300"/>
              <a:buNone/>
              <a:defRPr sz="8300"/>
            </a:lvl5pPr>
            <a:lvl6pPr lvl="5" algn="ctr" rtl="0">
              <a:spcBef>
                <a:spcPts val="0"/>
              </a:spcBef>
              <a:spcAft>
                <a:spcPts val="0"/>
              </a:spcAft>
              <a:buSzPts val="8300"/>
              <a:buNone/>
              <a:defRPr sz="8300"/>
            </a:lvl6pPr>
            <a:lvl7pPr lvl="6" algn="ctr" rtl="0">
              <a:spcBef>
                <a:spcPts val="0"/>
              </a:spcBef>
              <a:spcAft>
                <a:spcPts val="0"/>
              </a:spcAft>
              <a:buSzPts val="8300"/>
              <a:buNone/>
              <a:defRPr sz="8300"/>
            </a:lvl7pPr>
            <a:lvl8pPr lvl="7" algn="ctr" rtl="0">
              <a:spcBef>
                <a:spcPts val="0"/>
              </a:spcBef>
              <a:spcAft>
                <a:spcPts val="0"/>
              </a:spcAft>
              <a:buSzPts val="8300"/>
              <a:buNone/>
              <a:defRPr sz="8300"/>
            </a:lvl8pPr>
            <a:lvl9pPr lvl="8" algn="ctr" rtl="0">
              <a:spcBef>
                <a:spcPts val="0"/>
              </a:spcBef>
              <a:spcAft>
                <a:spcPts val="0"/>
              </a:spcAft>
              <a:buSzPts val="8300"/>
              <a:buNone/>
              <a:defRPr sz="8300"/>
            </a:lvl9pPr>
          </a:lstStyle>
          <a:p>
            <a:r>
              <a:t>xx%</a:t>
            </a:r>
          </a:p>
        </p:txBody>
      </p:sp>
      <p:sp>
        <p:nvSpPr>
          <p:cNvPr id="1636" name="Google Shape;1636;g1429ae0bb6b_1_5081"/>
          <p:cNvSpPr txBox="1">
            <a:spLocks noGrp="1"/>
          </p:cNvSpPr>
          <p:nvPr>
            <p:ph type="subTitle" idx="5"/>
          </p:nvPr>
        </p:nvSpPr>
        <p:spPr>
          <a:xfrm>
            <a:off x="5212000" y="5772399"/>
            <a:ext cx="6020100" cy="3657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s and text 1">
  <p:cSld name="BLANK_1_1_1_1_1_1_3">
    <p:spTree>
      <p:nvGrpSpPr>
        <p:cNvPr id="1" name="Shape 1637"/>
        <p:cNvGrpSpPr/>
        <p:nvPr/>
      </p:nvGrpSpPr>
      <p:grpSpPr>
        <a:xfrm>
          <a:off x="0" y="0"/>
          <a:ext cx="0" cy="0"/>
          <a:chOff x="0" y="0"/>
          <a:chExt cx="0" cy="0"/>
        </a:xfrm>
      </p:grpSpPr>
      <p:sp>
        <p:nvSpPr>
          <p:cNvPr id="1638" name="Google Shape;1638;g1429ae0bb6b_1_5088"/>
          <p:cNvSpPr txBox="1">
            <a:spLocks noGrp="1"/>
          </p:cNvSpPr>
          <p:nvPr>
            <p:ph type="title" hasCustomPrompt="1"/>
          </p:nvPr>
        </p:nvSpPr>
        <p:spPr>
          <a:xfrm>
            <a:off x="960000" y="4147544"/>
            <a:ext cx="3048000" cy="85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300"/>
              <a:buNone/>
              <a:defRPr sz="6000"/>
            </a:lvl1pPr>
            <a:lvl2pPr lvl="1" algn="ctr" rtl="0">
              <a:spcBef>
                <a:spcPts val="0"/>
              </a:spcBef>
              <a:spcAft>
                <a:spcPts val="0"/>
              </a:spcAft>
              <a:buSzPts val="8300"/>
              <a:buNone/>
              <a:defRPr sz="8300"/>
            </a:lvl2pPr>
            <a:lvl3pPr lvl="2" algn="ctr" rtl="0">
              <a:spcBef>
                <a:spcPts val="0"/>
              </a:spcBef>
              <a:spcAft>
                <a:spcPts val="0"/>
              </a:spcAft>
              <a:buSzPts val="8300"/>
              <a:buNone/>
              <a:defRPr sz="8300"/>
            </a:lvl3pPr>
            <a:lvl4pPr lvl="3" algn="ctr" rtl="0">
              <a:spcBef>
                <a:spcPts val="0"/>
              </a:spcBef>
              <a:spcAft>
                <a:spcPts val="0"/>
              </a:spcAft>
              <a:buSzPts val="8300"/>
              <a:buNone/>
              <a:defRPr sz="8300"/>
            </a:lvl4pPr>
            <a:lvl5pPr lvl="4" algn="ctr" rtl="0">
              <a:spcBef>
                <a:spcPts val="0"/>
              </a:spcBef>
              <a:spcAft>
                <a:spcPts val="0"/>
              </a:spcAft>
              <a:buSzPts val="8300"/>
              <a:buNone/>
              <a:defRPr sz="8300"/>
            </a:lvl5pPr>
            <a:lvl6pPr lvl="5" algn="ctr" rtl="0">
              <a:spcBef>
                <a:spcPts val="0"/>
              </a:spcBef>
              <a:spcAft>
                <a:spcPts val="0"/>
              </a:spcAft>
              <a:buSzPts val="8300"/>
              <a:buNone/>
              <a:defRPr sz="8300"/>
            </a:lvl6pPr>
            <a:lvl7pPr lvl="6" algn="ctr" rtl="0">
              <a:spcBef>
                <a:spcPts val="0"/>
              </a:spcBef>
              <a:spcAft>
                <a:spcPts val="0"/>
              </a:spcAft>
              <a:buSzPts val="8300"/>
              <a:buNone/>
              <a:defRPr sz="8300"/>
            </a:lvl7pPr>
            <a:lvl8pPr lvl="7" algn="ctr" rtl="0">
              <a:spcBef>
                <a:spcPts val="0"/>
              </a:spcBef>
              <a:spcAft>
                <a:spcPts val="0"/>
              </a:spcAft>
              <a:buSzPts val="8300"/>
              <a:buNone/>
              <a:defRPr sz="8300"/>
            </a:lvl8pPr>
            <a:lvl9pPr lvl="8" algn="ctr" rtl="0">
              <a:spcBef>
                <a:spcPts val="0"/>
              </a:spcBef>
              <a:spcAft>
                <a:spcPts val="0"/>
              </a:spcAft>
              <a:buSzPts val="8300"/>
              <a:buNone/>
              <a:defRPr sz="8300"/>
            </a:lvl9pPr>
          </a:lstStyle>
          <a:p>
            <a:r>
              <a:t>xx%</a:t>
            </a:r>
          </a:p>
        </p:txBody>
      </p:sp>
      <p:sp>
        <p:nvSpPr>
          <p:cNvPr id="1639" name="Google Shape;1639;g1429ae0bb6b_1_5088"/>
          <p:cNvSpPr txBox="1">
            <a:spLocks noGrp="1"/>
          </p:cNvSpPr>
          <p:nvPr>
            <p:ph type="subTitle" idx="1"/>
          </p:nvPr>
        </p:nvSpPr>
        <p:spPr>
          <a:xfrm>
            <a:off x="960000" y="5407547"/>
            <a:ext cx="3048000" cy="85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640" name="Google Shape;1640;g1429ae0bb6b_1_5088"/>
          <p:cNvSpPr txBox="1">
            <a:spLocks noGrp="1"/>
          </p:cNvSpPr>
          <p:nvPr>
            <p:ph type="title" idx="2" hasCustomPrompt="1"/>
          </p:nvPr>
        </p:nvSpPr>
        <p:spPr>
          <a:xfrm>
            <a:off x="4572000" y="4147531"/>
            <a:ext cx="3048000" cy="85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300"/>
              <a:buNone/>
              <a:defRPr sz="6000"/>
            </a:lvl1pPr>
            <a:lvl2pPr lvl="1" algn="ctr" rtl="0">
              <a:spcBef>
                <a:spcPts val="0"/>
              </a:spcBef>
              <a:spcAft>
                <a:spcPts val="0"/>
              </a:spcAft>
              <a:buSzPts val="8300"/>
              <a:buNone/>
              <a:defRPr sz="8300"/>
            </a:lvl2pPr>
            <a:lvl3pPr lvl="2" algn="ctr" rtl="0">
              <a:spcBef>
                <a:spcPts val="0"/>
              </a:spcBef>
              <a:spcAft>
                <a:spcPts val="0"/>
              </a:spcAft>
              <a:buSzPts val="8300"/>
              <a:buNone/>
              <a:defRPr sz="8300"/>
            </a:lvl3pPr>
            <a:lvl4pPr lvl="3" algn="ctr" rtl="0">
              <a:spcBef>
                <a:spcPts val="0"/>
              </a:spcBef>
              <a:spcAft>
                <a:spcPts val="0"/>
              </a:spcAft>
              <a:buSzPts val="8300"/>
              <a:buNone/>
              <a:defRPr sz="8300"/>
            </a:lvl4pPr>
            <a:lvl5pPr lvl="4" algn="ctr" rtl="0">
              <a:spcBef>
                <a:spcPts val="0"/>
              </a:spcBef>
              <a:spcAft>
                <a:spcPts val="0"/>
              </a:spcAft>
              <a:buSzPts val="8300"/>
              <a:buNone/>
              <a:defRPr sz="8300"/>
            </a:lvl5pPr>
            <a:lvl6pPr lvl="5" algn="ctr" rtl="0">
              <a:spcBef>
                <a:spcPts val="0"/>
              </a:spcBef>
              <a:spcAft>
                <a:spcPts val="0"/>
              </a:spcAft>
              <a:buSzPts val="8300"/>
              <a:buNone/>
              <a:defRPr sz="8300"/>
            </a:lvl6pPr>
            <a:lvl7pPr lvl="6" algn="ctr" rtl="0">
              <a:spcBef>
                <a:spcPts val="0"/>
              </a:spcBef>
              <a:spcAft>
                <a:spcPts val="0"/>
              </a:spcAft>
              <a:buSzPts val="8300"/>
              <a:buNone/>
              <a:defRPr sz="8300"/>
            </a:lvl7pPr>
            <a:lvl8pPr lvl="7" algn="ctr" rtl="0">
              <a:spcBef>
                <a:spcPts val="0"/>
              </a:spcBef>
              <a:spcAft>
                <a:spcPts val="0"/>
              </a:spcAft>
              <a:buSzPts val="8300"/>
              <a:buNone/>
              <a:defRPr sz="8300"/>
            </a:lvl8pPr>
            <a:lvl9pPr lvl="8" algn="ctr" rtl="0">
              <a:spcBef>
                <a:spcPts val="0"/>
              </a:spcBef>
              <a:spcAft>
                <a:spcPts val="0"/>
              </a:spcAft>
              <a:buSzPts val="8300"/>
              <a:buNone/>
              <a:defRPr sz="8300"/>
            </a:lvl9pPr>
          </a:lstStyle>
          <a:p>
            <a:r>
              <a:t>xx%</a:t>
            </a:r>
          </a:p>
        </p:txBody>
      </p:sp>
      <p:sp>
        <p:nvSpPr>
          <p:cNvPr id="1641" name="Google Shape;1641;g1429ae0bb6b_1_5088"/>
          <p:cNvSpPr txBox="1">
            <a:spLocks noGrp="1"/>
          </p:cNvSpPr>
          <p:nvPr>
            <p:ph type="subTitle" idx="3"/>
          </p:nvPr>
        </p:nvSpPr>
        <p:spPr>
          <a:xfrm>
            <a:off x="4572000" y="5407508"/>
            <a:ext cx="3048000" cy="85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642" name="Google Shape;1642;g1429ae0bb6b_1_5088"/>
          <p:cNvSpPr txBox="1">
            <a:spLocks noGrp="1"/>
          </p:cNvSpPr>
          <p:nvPr>
            <p:ph type="title" idx="4" hasCustomPrompt="1"/>
          </p:nvPr>
        </p:nvSpPr>
        <p:spPr>
          <a:xfrm>
            <a:off x="8184000" y="4147531"/>
            <a:ext cx="3048000" cy="85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300"/>
              <a:buNone/>
              <a:defRPr sz="6000"/>
            </a:lvl1pPr>
            <a:lvl2pPr lvl="1" algn="ctr" rtl="0">
              <a:spcBef>
                <a:spcPts val="0"/>
              </a:spcBef>
              <a:spcAft>
                <a:spcPts val="0"/>
              </a:spcAft>
              <a:buSzPts val="8300"/>
              <a:buNone/>
              <a:defRPr sz="8300"/>
            </a:lvl2pPr>
            <a:lvl3pPr lvl="2" algn="ctr" rtl="0">
              <a:spcBef>
                <a:spcPts val="0"/>
              </a:spcBef>
              <a:spcAft>
                <a:spcPts val="0"/>
              </a:spcAft>
              <a:buSzPts val="8300"/>
              <a:buNone/>
              <a:defRPr sz="8300"/>
            </a:lvl3pPr>
            <a:lvl4pPr lvl="3" algn="ctr" rtl="0">
              <a:spcBef>
                <a:spcPts val="0"/>
              </a:spcBef>
              <a:spcAft>
                <a:spcPts val="0"/>
              </a:spcAft>
              <a:buSzPts val="8300"/>
              <a:buNone/>
              <a:defRPr sz="8300"/>
            </a:lvl4pPr>
            <a:lvl5pPr lvl="4" algn="ctr" rtl="0">
              <a:spcBef>
                <a:spcPts val="0"/>
              </a:spcBef>
              <a:spcAft>
                <a:spcPts val="0"/>
              </a:spcAft>
              <a:buSzPts val="8300"/>
              <a:buNone/>
              <a:defRPr sz="8300"/>
            </a:lvl5pPr>
            <a:lvl6pPr lvl="5" algn="ctr" rtl="0">
              <a:spcBef>
                <a:spcPts val="0"/>
              </a:spcBef>
              <a:spcAft>
                <a:spcPts val="0"/>
              </a:spcAft>
              <a:buSzPts val="8300"/>
              <a:buNone/>
              <a:defRPr sz="8300"/>
            </a:lvl6pPr>
            <a:lvl7pPr lvl="6" algn="ctr" rtl="0">
              <a:spcBef>
                <a:spcPts val="0"/>
              </a:spcBef>
              <a:spcAft>
                <a:spcPts val="0"/>
              </a:spcAft>
              <a:buSzPts val="8300"/>
              <a:buNone/>
              <a:defRPr sz="8300"/>
            </a:lvl7pPr>
            <a:lvl8pPr lvl="7" algn="ctr" rtl="0">
              <a:spcBef>
                <a:spcPts val="0"/>
              </a:spcBef>
              <a:spcAft>
                <a:spcPts val="0"/>
              </a:spcAft>
              <a:buSzPts val="8300"/>
              <a:buNone/>
              <a:defRPr sz="8300"/>
            </a:lvl8pPr>
            <a:lvl9pPr lvl="8" algn="ctr" rtl="0">
              <a:spcBef>
                <a:spcPts val="0"/>
              </a:spcBef>
              <a:spcAft>
                <a:spcPts val="0"/>
              </a:spcAft>
              <a:buSzPts val="8300"/>
              <a:buNone/>
              <a:defRPr sz="8300"/>
            </a:lvl9pPr>
          </a:lstStyle>
          <a:p>
            <a:r>
              <a:t>xx%</a:t>
            </a:r>
          </a:p>
        </p:txBody>
      </p:sp>
      <p:sp>
        <p:nvSpPr>
          <p:cNvPr id="1643" name="Google Shape;1643;g1429ae0bb6b_1_5088"/>
          <p:cNvSpPr txBox="1">
            <a:spLocks noGrp="1"/>
          </p:cNvSpPr>
          <p:nvPr>
            <p:ph type="subTitle" idx="5"/>
          </p:nvPr>
        </p:nvSpPr>
        <p:spPr>
          <a:xfrm>
            <a:off x="8184000" y="5407508"/>
            <a:ext cx="3048000" cy="85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grpSp>
        <p:nvGrpSpPr>
          <p:cNvPr id="1644" name="Google Shape;1644;g1429ae0bb6b_1_5088"/>
          <p:cNvGrpSpPr/>
          <p:nvPr/>
        </p:nvGrpSpPr>
        <p:grpSpPr>
          <a:xfrm>
            <a:off x="-276155" y="227"/>
            <a:ext cx="1714389" cy="1439426"/>
            <a:chOff x="6527900" y="1494075"/>
            <a:chExt cx="514075" cy="431625"/>
          </a:xfrm>
        </p:grpSpPr>
        <p:sp>
          <p:nvSpPr>
            <p:cNvPr id="1645" name="Google Shape;1645;g1429ae0bb6b_1_5088"/>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46" name="Google Shape;1646;g1429ae0bb6b_1_5088"/>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47" name="Google Shape;1647;g1429ae0bb6b_1_5088"/>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48" name="Google Shape;1648;g1429ae0bb6b_1_5088"/>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49" name="Google Shape;1649;g1429ae0bb6b_1_5088"/>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0" name="Google Shape;1650;g1429ae0bb6b_1_5088"/>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1" name="Google Shape;1651;g1429ae0bb6b_1_5088"/>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2" name="Google Shape;1652;g1429ae0bb6b_1_5088"/>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3" name="Google Shape;1653;g1429ae0bb6b_1_5088"/>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4" name="Google Shape;1654;g1429ae0bb6b_1_5088"/>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5" name="Google Shape;1655;g1429ae0bb6b_1_5088"/>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6" name="Google Shape;1656;g1429ae0bb6b_1_5088"/>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7" name="Google Shape;1657;g1429ae0bb6b_1_5088"/>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8" name="Google Shape;1658;g1429ae0bb6b_1_5088"/>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9" name="Google Shape;1659;g1429ae0bb6b_1_5088"/>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0" name="Google Shape;1660;g1429ae0bb6b_1_5088"/>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1" name="Google Shape;1661;g1429ae0bb6b_1_5088"/>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2" name="Google Shape;1662;g1429ae0bb6b_1_5088"/>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3" name="Google Shape;1663;g1429ae0bb6b_1_5088"/>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4" name="Google Shape;1664;g1429ae0bb6b_1_5088"/>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5" name="Google Shape;1665;g1429ae0bb6b_1_5088"/>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6" name="Google Shape;1666;g1429ae0bb6b_1_5088"/>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7" name="Google Shape;1667;g1429ae0bb6b_1_5088"/>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8" name="Google Shape;1668;g1429ae0bb6b_1_5088"/>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669" name="Google Shape;1669;g1429ae0bb6b_1_5088"/>
          <p:cNvGrpSpPr/>
          <p:nvPr/>
        </p:nvGrpSpPr>
        <p:grpSpPr>
          <a:xfrm flipH="1">
            <a:off x="10743964" y="227"/>
            <a:ext cx="1714389" cy="1439426"/>
            <a:chOff x="6527900" y="1494075"/>
            <a:chExt cx="514075" cy="431625"/>
          </a:xfrm>
        </p:grpSpPr>
        <p:sp>
          <p:nvSpPr>
            <p:cNvPr id="1670" name="Google Shape;1670;g1429ae0bb6b_1_5088"/>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1" name="Google Shape;1671;g1429ae0bb6b_1_5088"/>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2" name="Google Shape;1672;g1429ae0bb6b_1_5088"/>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3" name="Google Shape;1673;g1429ae0bb6b_1_5088"/>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4" name="Google Shape;1674;g1429ae0bb6b_1_5088"/>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5" name="Google Shape;1675;g1429ae0bb6b_1_5088"/>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6" name="Google Shape;1676;g1429ae0bb6b_1_5088"/>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7" name="Google Shape;1677;g1429ae0bb6b_1_5088"/>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8" name="Google Shape;1678;g1429ae0bb6b_1_5088"/>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9" name="Google Shape;1679;g1429ae0bb6b_1_5088"/>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0" name="Google Shape;1680;g1429ae0bb6b_1_5088"/>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1" name="Google Shape;1681;g1429ae0bb6b_1_5088"/>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2" name="Google Shape;1682;g1429ae0bb6b_1_5088"/>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3" name="Google Shape;1683;g1429ae0bb6b_1_5088"/>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4" name="Google Shape;1684;g1429ae0bb6b_1_5088"/>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5" name="Google Shape;1685;g1429ae0bb6b_1_5088"/>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6" name="Google Shape;1686;g1429ae0bb6b_1_5088"/>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7" name="Google Shape;1687;g1429ae0bb6b_1_5088"/>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8" name="Google Shape;1688;g1429ae0bb6b_1_5088"/>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9" name="Google Shape;1689;g1429ae0bb6b_1_5088"/>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0" name="Google Shape;1690;g1429ae0bb6b_1_5088"/>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1" name="Google Shape;1691;g1429ae0bb6b_1_5088"/>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2" name="Google Shape;1692;g1429ae0bb6b_1_5088"/>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3" name="Google Shape;1693;g1429ae0bb6b_1_5088"/>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694" name="Google Shape;1694;g1429ae0bb6b_1_5088"/>
          <p:cNvSpPr txBox="1">
            <a:spLocks noGrp="1"/>
          </p:cNvSpPr>
          <p:nvPr>
            <p:ph type="title" idx="6"/>
          </p:nvPr>
        </p:nvSpPr>
        <p:spPr>
          <a:xfrm>
            <a:off x="960000" y="897800"/>
            <a:ext cx="10272000" cy="639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700"/>
              <a:buNone/>
              <a:defRPr sz="4000"/>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695"/>
        <p:cNvGrpSpPr/>
        <p:nvPr/>
      </p:nvGrpSpPr>
      <p:grpSpPr>
        <a:xfrm>
          <a:off x="0" y="0"/>
          <a:ext cx="0" cy="0"/>
          <a:chOff x="0" y="0"/>
          <a:chExt cx="0" cy="0"/>
        </a:xfrm>
      </p:grpSpPr>
      <p:sp>
        <p:nvSpPr>
          <p:cNvPr id="1696" name="Google Shape;1696;g1429ae0bb6b_1_5146"/>
          <p:cNvSpPr txBox="1">
            <a:spLocks noGrp="1"/>
          </p:cNvSpPr>
          <p:nvPr>
            <p:ph type="ctrTitle"/>
          </p:nvPr>
        </p:nvSpPr>
        <p:spPr>
          <a:xfrm>
            <a:off x="3109142" y="821600"/>
            <a:ext cx="6015900" cy="1330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900"/>
              <a:buNone/>
              <a:defRPr sz="80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697" name="Google Shape;1697;g1429ae0bb6b_1_5146"/>
          <p:cNvSpPr txBox="1">
            <a:spLocks noGrp="1"/>
          </p:cNvSpPr>
          <p:nvPr>
            <p:ph type="subTitle" idx="1"/>
          </p:nvPr>
        </p:nvSpPr>
        <p:spPr>
          <a:xfrm>
            <a:off x="3254533" y="2293452"/>
            <a:ext cx="5725200" cy="1330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698" name="Google Shape;1698;g1429ae0bb6b_1_5146"/>
          <p:cNvSpPr txBox="1">
            <a:spLocks noGrp="1"/>
          </p:cNvSpPr>
          <p:nvPr>
            <p:ph type="subTitle" idx="2"/>
          </p:nvPr>
        </p:nvSpPr>
        <p:spPr>
          <a:xfrm>
            <a:off x="3254542" y="4761850"/>
            <a:ext cx="5725200" cy="555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699" name="Google Shape;1699;g1429ae0bb6b_1_5146"/>
          <p:cNvSpPr txBox="1"/>
          <p:nvPr/>
        </p:nvSpPr>
        <p:spPr>
          <a:xfrm>
            <a:off x="3002742" y="5565600"/>
            <a:ext cx="6228900" cy="4875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400"/>
              </a:spcBef>
              <a:spcAft>
                <a:spcPts val="0"/>
              </a:spcAft>
              <a:buNone/>
            </a:pPr>
            <a:r>
              <a:rPr lang="en-US" sz="1600">
                <a:solidFill>
                  <a:schemeClr val="dk1"/>
                </a:solidFill>
                <a:latin typeface="Josefin Sans"/>
                <a:ea typeface="Josefin Sans"/>
                <a:cs typeface="Josefin Sans"/>
                <a:sym typeface="Josefin Sans"/>
              </a:rPr>
              <a:t>CRÉDITOS: Esta presentación fue creada por </a:t>
            </a:r>
            <a:r>
              <a:rPr lang="en-US" sz="1600" b="1">
                <a:solidFill>
                  <a:schemeClr val="dk1"/>
                </a:solidFill>
                <a:latin typeface="Josefin Sans"/>
                <a:ea typeface="Josefin Sans"/>
                <a:cs typeface="Josefin Sans"/>
                <a:sym typeface="Josefin Sans"/>
              </a:rPr>
              <a:t>Slidesgo, </a:t>
            </a:r>
            <a:r>
              <a:rPr lang="en-US" sz="1600">
                <a:solidFill>
                  <a:schemeClr val="dk1"/>
                </a:solidFill>
                <a:latin typeface="Josefin Sans"/>
                <a:ea typeface="Josefin Sans"/>
                <a:cs typeface="Josefin Sans"/>
                <a:sym typeface="Josefin Sans"/>
              </a:rPr>
              <a:t>incluyendo icono de </a:t>
            </a:r>
            <a:r>
              <a:rPr lang="en-US" sz="1600" b="1">
                <a:solidFill>
                  <a:schemeClr val="dk1"/>
                </a:solidFill>
                <a:latin typeface="Josefin Sans"/>
                <a:ea typeface="Josefin Sans"/>
                <a:cs typeface="Josefin Sans"/>
                <a:sym typeface="Josefin Sans"/>
              </a:rPr>
              <a:t>Flaticon</a:t>
            </a:r>
            <a:r>
              <a:rPr lang="en-US" sz="1600">
                <a:solidFill>
                  <a:schemeClr val="dk1"/>
                </a:solidFill>
                <a:latin typeface="Josefin Sans"/>
                <a:ea typeface="Josefin Sans"/>
                <a:cs typeface="Josefin Sans"/>
                <a:sym typeface="Josefin Sans"/>
              </a:rPr>
              <a:t>, infografías e imágenes de </a:t>
            </a:r>
            <a:r>
              <a:rPr lang="en-US" sz="1600" b="1">
                <a:solidFill>
                  <a:schemeClr val="dk1"/>
                </a:solidFill>
                <a:uFill>
                  <a:noFill/>
                </a:uFill>
                <a:latin typeface="Josefin Sans"/>
                <a:ea typeface="Josefin Sans"/>
                <a:cs typeface="Josefin Sans"/>
                <a:sym typeface="Josefin Sans"/>
                <a:hlinkClick r:id="rId2">
                  <a:extLst>
                    <a:ext uri="{A12FA001-AC4F-418D-AE19-62706E023703}">
                      <ahyp:hlinkClr xmlns:ahyp="http://schemas.microsoft.com/office/drawing/2018/hyperlinkcolor" val="tx"/>
                    </a:ext>
                  </a:extLst>
                </a:hlinkClick>
              </a:rPr>
              <a:t>Freepik</a:t>
            </a:r>
            <a:endParaRPr sz="1600" b="1">
              <a:solidFill>
                <a:schemeClr val="dk1"/>
              </a:solidFill>
              <a:latin typeface="Josefin Sans"/>
              <a:ea typeface="Josefin Sans"/>
              <a:cs typeface="Josefin Sans"/>
              <a:sym typeface="Josefin San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700"/>
        <p:cNvGrpSpPr/>
        <p:nvPr/>
      </p:nvGrpSpPr>
      <p:grpSpPr>
        <a:xfrm>
          <a:off x="0" y="0"/>
          <a:ext cx="0" cy="0"/>
          <a:chOff x="0" y="0"/>
          <a:chExt cx="0" cy="0"/>
        </a:xfrm>
      </p:grpSpPr>
      <p:grpSp>
        <p:nvGrpSpPr>
          <p:cNvPr id="1701" name="Google Shape;1701;g1429ae0bb6b_1_5151"/>
          <p:cNvGrpSpPr/>
          <p:nvPr/>
        </p:nvGrpSpPr>
        <p:grpSpPr>
          <a:xfrm>
            <a:off x="-276155" y="227"/>
            <a:ext cx="1714389" cy="1439426"/>
            <a:chOff x="6527900" y="1494075"/>
            <a:chExt cx="514075" cy="431625"/>
          </a:xfrm>
        </p:grpSpPr>
        <p:sp>
          <p:nvSpPr>
            <p:cNvPr id="1702" name="Google Shape;1702;g1429ae0bb6b_1_5151"/>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3" name="Google Shape;1703;g1429ae0bb6b_1_5151"/>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4" name="Google Shape;1704;g1429ae0bb6b_1_5151"/>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5" name="Google Shape;1705;g1429ae0bb6b_1_5151"/>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6" name="Google Shape;1706;g1429ae0bb6b_1_5151"/>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7" name="Google Shape;1707;g1429ae0bb6b_1_5151"/>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8" name="Google Shape;1708;g1429ae0bb6b_1_5151"/>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9" name="Google Shape;1709;g1429ae0bb6b_1_5151"/>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0" name="Google Shape;1710;g1429ae0bb6b_1_5151"/>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1" name="Google Shape;1711;g1429ae0bb6b_1_5151"/>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2" name="Google Shape;1712;g1429ae0bb6b_1_5151"/>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3" name="Google Shape;1713;g1429ae0bb6b_1_5151"/>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4" name="Google Shape;1714;g1429ae0bb6b_1_5151"/>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5" name="Google Shape;1715;g1429ae0bb6b_1_5151"/>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6" name="Google Shape;1716;g1429ae0bb6b_1_5151"/>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7" name="Google Shape;1717;g1429ae0bb6b_1_5151"/>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8" name="Google Shape;1718;g1429ae0bb6b_1_5151"/>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9" name="Google Shape;1719;g1429ae0bb6b_1_5151"/>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0" name="Google Shape;1720;g1429ae0bb6b_1_5151"/>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1" name="Google Shape;1721;g1429ae0bb6b_1_5151"/>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2" name="Google Shape;1722;g1429ae0bb6b_1_5151"/>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3" name="Google Shape;1723;g1429ae0bb6b_1_5151"/>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4" name="Google Shape;1724;g1429ae0bb6b_1_5151"/>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5" name="Google Shape;1725;g1429ae0bb6b_1_5151"/>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26" name="Google Shape;1726;g1429ae0bb6b_1_5151"/>
          <p:cNvGrpSpPr/>
          <p:nvPr/>
        </p:nvGrpSpPr>
        <p:grpSpPr>
          <a:xfrm flipH="1">
            <a:off x="10743964" y="227"/>
            <a:ext cx="1714389" cy="1439426"/>
            <a:chOff x="6527900" y="1494075"/>
            <a:chExt cx="514075" cy="431625"/>
          </a:xfrm>
        </p:grpSpPr>
        <p:sp>
          <p:nvSpPr>
            <p:cNvPr id="1727" name="Google Shape;1727;g1429ae0bb6b_1_5151"/>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8" name="Google Shape;1728;g1429ae0bb6b_1_5151"/>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9" name="Google Shape;1729;g1429ae0bb6b_1_5151"/>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0" name="Google Shape;1730;g1429ae0bb6b_1_5151"/>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1" name="Google Shape;1731;g1429ae0bb6b_1_5151"/>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2" name="Google Shape;1732;g1429ae0bb6b_1_5151"/>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3" name="Google Shape;1733;g1429ae0bb6b_1_5151"/>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4" name="Google Shape;1734;g1429ae0bb6b_1_5151"/>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5" name="Google Shape;1735;g1429ae0bb6b_1_5151"/>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6" name="Google Shape;1736;g1429ae0bb6b_1_5151"/>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7" name="Google Shape;1737;g1429ae0bb6b_1_5151"/>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8" name="Google Shape;1738;g1429ae0bb6b_1_5151"/>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9" name="Google Shape;1739;g1429ae0bb6b_1_5151"/>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0" name="Google Shape;1740;g1429ae0bb6b_1_5151"/>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1" name="Google Shape;1741;g1429ae0bb6b_1_5151"/>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2" name="Google Shape;1742;g1429ae0bb6b_1_5151"/>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3" name="Google Shape;1743;g1429ae0bb6b_1_5151"/>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4" name="Google Shape;1744;g1429ae0bb6b_1_5151"/>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5" name="Google Shape;1745;g1429ae0bb6b_1_5151"/>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6" name="Google Shape;1746;g1429ae0bb6b_1_5151"/>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7" name="Google Shape;1747;g1429ae0bb6b_1_5151"/>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8" name="Google Shape;1748;g1429ae0bb6b_1_5151"/>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9" name="Google Shape;1749;g1429ae0bb6b_1_5151"/>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0" name="Google Shape;1750;g1429ae0bb6b_1_5151"/>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751"/>
        <p:cNvGrpSpPr/>
        <p:nvPr/>
      </p:nvGrpSpPr>
      <p:grpSpPr>
        <a:xfrm>
          <a:off x="0" y="0"/>
          <a:ext cx="0" cy="0"/>
          <a:chOff x="0" y="0"/>
          <a:chExt cx="0" cy="0"/>
        </a:xfrm>
      </p:grpSpPr>
      <p:grpSp>
        <p:nvGrpSpPr>
          <p:cNvPr id="1752" name="Google Shape;1752;g1429ae0bb6b_1_5202"/>
          <p:cNvGrpSpPr/>
          <p:nvPr/>
        </p:nvGrpSpPr>
        <p:grpSpPr>
          <a:xfrm>
            <a:off x="-276155" y="227"/>
            <a:ext cx="1714389" cy="1439426"/>
            <a:chOff x="6527900" y="1494075"/>
            <a:chExt cx="514075" cy="431625"/>
          </a:xfrm>
        </p:grpSpPr>
        <p:sp>
          <p:nvSpPr>
            <p:cNvPr id="1753" name="Google Shape;1753;g1429ae0bb6b_1_5202"/>
            <p:cNvSpPr/>
            <p:nvPr/>
          </p:nvSpPr>
          <p:spPr>
            <a:xfrm>
              <a:off x="6671650" y="1495600"/>
              <a:ext cx="370325" cy="137700"/>
            </a:xfrm>
            <a:custGeom>
              <a:avLst/>
              <a:gdLst/>
              <a:ahLst/>
              <a:cxnLst/>
              <a:rect l="l" t="t" r="r" b="b"/>
              <a:pathLst>
                <a:path w="14813" h="5508" extrusionOk="0">
                  <a:moveTo>
                    <a:pt x="5684" y="1"/>
                  </a:moveTo>
                  <a:cubicBezTo>
                    <a:pt x="3726" y="1"/>
                    <a:pt x="1728" y="583"/>
                    <a:pt x="1" y="2237"/>
                  </a:cubicBezTo>
                  <a:cubicBezTo>
                    <a:pt x="1" y="2237"/>
                    <a:pt x="3852" y="5508"/>
                    <a:pt x="8604" y="5508"/>
                  </a:cubicBezTo>
                  <a:cubicBezTo>
                    <a:pt x="10588" y="5508"/>
                    <a:pt x="12729" y="4937"/>
                    <a:pt x="14812" y="3320"/>
                  </a:cubicBezTo>
                  <a:cubicBezTo>
                    <a:pt x="14795" y="3312"/>
                    <a:pt x="10353" y="1"/>
                    <a:pt x="56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4" name="Google Shape;1754;g1429ae0bb6b_1_5202"/>
            <p:cNvSpPr/>
            <p:nvPr/>
          </p:nvSpPr>
          <p:spPr>
            <a:xfrm>
              <a:off x="6618675" y="1548525"/>
              <a:ext cx="422700" cy="29800"/>
            </a:xfrm>
            <a:custGeom>
              <a:avLst/>
              <a:gdLst/>
              <a:ahLst/>
              <a:cxnLst/>
              <a:rect l="l" t="t" r="r" b="b"/>
              <a:pathLst>
                <a:path w="16908" h="1192" extrusionOk="0">
                  <a:moveTo>
                    <a:pt x="0" y="1"/>
                  </a:moveTo>
                  <a:lnTo>
                    <a:pt x="2120" y="191"/>
                  </a:lnTo>
                  <a:lnTo>
                    <a:pt x="4227" y="358"/>
                  </a:lnTo>
                  <a:lnTo>
                    <a:pt x="8454" y="668"/>
                  </a:lnTo>
                  <a:lnTo>
                    <a:pt x="12681" y="953"/>
                  </a:lnTo>
                  <a:cubicBezTo>
                    <a:pt x="14085" y="1037"/>
                    <a:pt x="15502" y="1108"/>
                    <a:pt x="16907" y="1192"/>
                  </a:cubicBezTo>
                  <a:cubicBezTo>
                    <a:pt x="15514" y="1072"/>
                    <a:pt x="14097" y="953"/>
                    <a:pt x="12681" y="846"/>
                  </a:cubicBezTo>
                  <a:lnTo>
                    <a:pt x="8454" y="537"/>
                  </a:lnTo>
                  <a:lnTo>
                    <a:pt x="4227" y="251"/>
                  </a:lnTo>
                  <a:lnTo>
                    <a:pt x="2120" y="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5" name="Google Shape;1755;g1429ae0bb6b_1_5202"/>
            <p:cNvSpPr/>
            <p:nvPr/>
          </p:nvSpPr>
          <p:spPr>
            <a:xfrm>
              <a:off x="6855900" y="1565500"/>
              <a:ext cx="107775" cy="55100"/>
            </a:xfrm>
            <a:custGeom>
              <a:avLst/>
              <a:gdLst/>
              <a:ahLst/>
              <a:cxnLst/>
              <a:rect l="l" t="t" r="r" b="b"/>
              <a:pathLst>
                <a:path w="4311" h="2204" extrusionOk="0">
                  <a:moveTo>
                    <a:pt x="1" y="1"/>
                  </a:moveTo>
                  <a:lnTo>
                    <a:pt x="1" y="1"/>
                  </a:lnTo>
                  <a:cubicBezTo>
                    <a:pt x="155" y="120"/>
                    <a:pt x="334" y="215"/>
                    <a:pt x="513" y="310"/>
                  </a:cubicBezTo>
                  <a:lnTo>
                    <a:pt x="1048" y="608"/>
                  </a:lnTo>
                  <a:cubicBezTo>
                    <a:pt x="1406" y="810"/>
                    <a:pt x="1763" y="1001"/>
                    <a:pt x="2120" y="1179"/>
                  </a:cubicBezTo>
                  <a:cubicBezTo>
                    <a:pt x="2477" y="1358"/>
                    <a:pt x="2834" y="1548"/>
                    <a:pt x="3203" y="1715"/>
                  </a:cubicBezTo>
                  <a:cubicBezTo>
                    <a:pt x="3573" y="1882"/>
                    <a:pt x="3942" y="2060"/>
                    <a:pt x="4311" y="2203"/>
                  </a:cubicBezTo>
                  <a:cubicBezTo>
                    <a:pt x="3965" y="2001"/>
                    <a:pt x="3608" y="1798"/>
                    <a:pt x="3251" y="1596"/>
                  </a:cubicBezTo>
                  <a:cubicBezTo>
                    <a:pt x="2894" y="1394"/>
                    <a:pt x="2537" y="1203"/>
                    <a:pt x="2180" y="1024"/>
                  </a:cubicBezTo>
                  <a:cubicBezTo>
                    <a:pt x="1822" y="846"/>
                    <a:pt x="1465" y="655"/>
                    <a:pt x="1096" y="489"/>
                  </a:cubicBezTo>
                  <a:lnTo>
                    <a:pt x="548" y="239"/>
                  </a:lnTo>
                  <a:cubicBezTo>
                    <a:pt x="370" y="167"/>
                    <a:pt x="191" y="7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6" name="Google Shape;1756;g1429ae0bb6b_1_5202"/>
            <p:cNvSpPr/>
            <p:nvPr/>
          </p:nvSpPr>
          <p:spPr>
            <a:xfrm>
              <a:off x="6928225" y="1541400"/>
              <a:ext cx="51525" cy="29475"/>
            </a:xfrm>
            <a:custGeom>
              <a:avLst/>
              <a:gdLst/>
              <a:ahLst/>
              <a:cxnLst/>
              <a:rect l="l" t="t" r="r" b="b"/>
              <a:pathLst>
                <a:path w="2061" h="1179" extrusionOk="0">
                  <a:moveTo>
                    <a:pt x="2061" y="0"/>
                  </a:moveTo>
                  <a:lnTo>
                    <a:pt x="2061" y="0"/>
                  </a:lnTo>
                  <a:cubicBezTo>
                    <a:pt x="1692" y="131"/>
                    <a:pt x="1346" y="310"/>
                    <a:pt x="1001" y="524"/>
                  </a:cubicBezTo>
                  <a:cubicBezTo>
                    <a:pt x="656" y="726"/>
                    <a:pt x="322" y="917"/>
                    <a:pt x="1" y="1179"/>
                  </a:cubicBezTo>
                  <a:cubicBezTo>
                    <a:pt x="382" y="1024"/>
                    <a:pt x="715" y="845"/>
                    <a:pt x="1061" y="655"/>
                  </a:cubicBezTo>
                  <a:cubicBezTo>
                    <a:pt x="1406" y="441"/>
                    <a:pt x="1751" y="238"/>
                    <a:pt x="20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7" name="Google Shape;1757;g1429ae0bb6b_1_5202"/>
            <p:cNvSpPr/>
            <p:nvPr/>
          </p:nvSpPr>
          <p:spPr>
            <a:xfrm>
              <a:off x="6775525" y="1559850"/>
              <a:ext cx="111050" cy="73550"/>
            </a:xfrm>
            <a:custGeom>
              <a:avLst/>
              <a:gdLst/>
              <a:ahLst/>
              <a:cxnLst/>
              <a:rect l="l" t="t" r="r" b="b"/>
              <a:pathLst>
                <a:path w="4442" h="2942" extrusionOk="0">
                  <a:moveTo>
                    <a:pt x="1" y="0"/>
                  </a:moveTo>
                  <a:lnTo>
                    <a:pt x="537" y="405"/>
                  </a:lnTo>
                  <a:lnTo>
                    <a:pt x="1084" y="798"/>
                  </a:lnTo>
                  <a:cubicBezTo>
                    <a:pt x="1442" y="1048"/>
                    <a:pt x="1811" y="1286"/>
                    <a:pt x="2180" y="1536"/>
                  </a:cubicBezTo>
                  <a:lnTo>
                    <a:pt x="3299" y="2251"/>
                  </a:lnTo>
                  <a:cubicBezTo>
                    <a:pt x="3692" y="2489"/>
                    <a:pt x="4061" y="2715"/>
                    <a:pt x="4442" y="2941"/>
                  </a:cubicBezTo>
                  <a:cubicBezTo>
                    <a:pt x="4085" y="2655"/>
                    <a:pt x="3728" y="2405"/>
                    <a:pt x="3359" y="2167"/>
                  </a:cubicBezTo>
                  <a:cubicBezTo>
                    <a:pt x="3001" y="1905"/>
                    <a:pt x="2632" y="1667"/>
                    <a:pt x="2263" y="1417"/>
                  </a:cubicBezTo>
                  <a:lnTo>
                    <a:pt x="1144" y="703"/>
                  </a:lnTo>
                  <a:lnTo>
                    <a:pt x="572" y="346"/>
                  </a:lnTo>
                  <a:cubicBezTo>
                    <a:pt x="382" y="227"/>
                    <a:pt x="191" y="107"/>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8" name="Google Shape;1758;g1429ae0bb6b_1_5202"/>
            <p:cNvSpPr/>
            <p:nvPr/>
          </p:nvSpPr>
          <p:spPr>
            <a:xfrm>
              <a:off x="6822575" y="1509250"/>
              <a:ext cx="79500" cy="53600"/>
            </a:xfrm>
            <a:custGeom>
              <a:avLst/>
              <a:gdLst/>
              <a:ahLst/>
              <a:cxnLst/>
              <a:rect l="l" t="t" r="r" b="b"/>
              <a:pathLst>
                <a:path w="3180" h="2144" extrusionOk="0">
                  <a:moveTo>
                    <a:pt x="3179" y="0"/>
                  </a:moveTo>
                  <a:lnTo>
                    <a:pt x="3179" y="0"/>
                  </a:lnTo>
                  <a:cubicBezTo>
                    <a:pt x="2893" y="167"/>
                    <a:pt x="2620" y="334"/>
                    <a:pt x="2358" y="488"/>
                  </a:cubicBezTo>
                  <a:cubicBezTo>
                    <a:pt x="2084" y="655"/>
                    <a:pt x="1822" y="834"/>
                    <a:pt x="1548" y="1012"/>
                  </a:cubicBezTo>
                  <a:cubicBezTo>
                    <a:pt x="1286" y="1191"/>
                    <a:pt x="1012" y="1369"/>
                    <a:pt x="762" y="1560"/>
                  </a:cubicBezTo>
                  <a:lnTo>
                    <a:pt x="381" y="1846"/>
                  </a:lnTo>
                  <a:cubicBezTo>
                    <a:pt x="262" y="1953"/>
                    <a:pt x="119" y="2048"/>
                    <a:pt x="0" y="2143"/>
                  </a:cubicBezTo>
                  <a:cubicBezTo>
                    <a:pt x="155" y="2072"/>
                    <a:pt x="286" y="1977"/>
                    <a:pt x="417" y="1905"/>
                  </a:cubicBezTo>
                  <a:lnTo>
                    <a:pt x="822" y="1655"/>
                  </a:lnTo>
                  <a:cubicBezTo>
                    <a:pt x="1096" y="1489"/>
                    <a:pt x="1357" y="1310"/>
                    <a:pt x="1631" y="1131"/>
                  </a:cubicBezTo>
                  <a:cubicBezTo>
                    <a:pt x="1893" y="953"/>
                    <a:pt x="2167" y="774"/>
                    <a:pt x="2417" y="584"/>
                  </a:cubicBezTo>
                  <a:cubicBezTo>
                    <a:pt x="2667" y="393"/>
                    <a:pt x="2917" y="215"/>
                    <a:pt x="317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9" name="Google Shape;1759;g1429ae0bb6b_1_5202"/>
            <p:cNvSpPr/>
            <p:nvPr/>
          </p:nvSpPr>
          <p:spPr>
            <a:xfrm>
              <a:off x="6710950" y="1554775"/>
              <a:ext cx="77125" cy="60750"/>
            </a:xfrm>
            <a:custGeom>
              <a:avLst/>
              <a:gdLst/>
              <a:ahLst/>
              <a:cxnLst/>
              <a:rect l="l" t="t" r="r" b="b"/>
              <a:pathLst>
                <a:path w="3085" h="2430" extrusionOk="0">
                  <a:moveTo>
                    <a:pt x="0" y="1"/>
                  </a:moveTo>
                  <a:cubicBezTo>
                    <a:pt x="119" y="108"/>
                    <a:pt x="238" y="227"/>
                    <a:pt x="358" y="322"/>
                  </a:cubicBezTo>
                  <a:lnTo>
                    <a:pt x="739" y="644"/>
                  </a:lnTo>
                  <a:cubicBezTo>
                    <a:pt x="989" y="858"/>
                    <a:pt x="1239" y="1049"/>
                    <a:pt x="1489" y="1263"/>
                  </a:cubicBezTo>
                  <a:cubicBezTo>
                    <a:pt x="1762" y="1477"/>
                    <a:pt x="2012" y="1668"/>
                    <a:pt x="2286" y="1858"/>
                  </a:cubicBezTo>
                  <a:cubicBezTo>
                    <a:pt x="2548" y="2049"/>
                    <a:pt x="2798" y="2251"/>
                    <a:pt x="3084" y="2430"/>
                  </a:cubicBezTo>
                  <a:cubicBezTo>
                    <a:pt x="2846" y="2204"/>
                    <a:pt x="2596" y="1989"/>
                    <a:pt x="2358" y="1775"/>
                  </a:cubicBezTo>
                  <a:cubicBezTo>
                    <a:pt x="2108" y="1549"/>
                    <a:pt x="1846" y="1358"/>
                    <a:pt x="1596" y="1144"/>
                  </a:cubicBezTo>
                  <a:cubicBezTo>
                    <a:pt x="1334" y="942"/>
                    <a:pt x="1072" y="739"/>
                    <a:pt x="810" y="549"/>
                  </a:cubicBezTo>
                  <a:lnTo>
                    <a:pt x="405" y="263"/>
                  </a:lnTo>
                  <a:lnTo>
                    <a:pt x="0" y="1"/>
                  </a:ln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0" name="Google Shape;1760;g1429ae0bb6b_1_5202"/>
            <p:cNvSpPr/>
            <p:nvPr/>
          </p:nvSpPr>
          <p:spPr>
            <a:xfrm>
              <a:off x="6732375" y="1494075"/>
              <a:ext cx="86950" cy="62525"/>
            </a:xfrm>
            <a:custGeom>
              <a:avLst/>
              <a:gdLst/>
              <a:ahLst/>
              <a:cxnLst/>
              <a:rect l="l" t="t" r="r" b="b"/>
              <a:pathLst>
                <a:path w="3478" h="2501" extrusionOk="0">
                  <a:moveTo>
                    <a:pt x="3477" y="0"/>
                  </a:moveTo>
                  <a:lnTo>
                    <a:pt x="3477" y="0"/>
                  </a:lnTo>
                  <a:cubicBezTo>
                    <a:pt x="3311" y="95"/>
                    <a:pt x="3168" y="191"/>
                    <a:pt x="3013" y="286"/>
                  </a:cubicBezTo>
                  <a:lnTo>
                    <a:pt x="2572" y="583"/>
                  </a:lnTo>
                  <a:cubicBezTo>
                    <a:pt x="2275" y="774"/>
                    <a:pt x="1989" y="988"/>
                    <a:pt x="1691" y="1191"/>
                  </a:cubicBezTo>
                  <a:cubicBezTo>
                    <a:pt x="1394" y="1405"/>
                    <a:pt x="1108" y="1607"/>
                    <a:pt x="834" y="1834"/>
                  </a:cubicBezTo>
                  <a:cubicBezTo>
                    <a:pt x="548" y="2036"/>
                    <a:pt x="263" y="2262"/>
                    <a:pt x="1" y="2500"/>
                  </a:cubicBezTo>
                  <a:cubicBezTo>
                    <a:pt x="310" y="2310"/>
                    <a:pt x="608" y="2119"/>
                    <a:pt x="905" y="1917"/>
                  </a:cubicBezTo>
                  <a:cubicBezTo>
                    <a:pt x="1203" y="1726"/>
                    <a:pt x="1489" y="1524"/>
                    <a:pt x="1787" y="1310"/>
                  </a:cubicBezTo>
                  <a:cubicBezTo>
                    <a:pt x="2084" y="1107"/>
                    <a:pt x="2358" y="893"/>
                    <a:pt x="2644" y="667"/>
                  </a:cubicBezTo>
                  <a:lnTo>
                    <a:pt x="3060" y="345"/>
                  </a:lnTo>
                  <a:cubicBezTo>
                    <a:pt x="3215" y="226"/>
                    <a:pt x="3346" y="119"/>
                    <a:pt x="3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1" name="Google Shape;1761;g1429ae0bb6b_1_5202"/>
            <p:cNvSpPr/>
            <p:nvPr/>
          </p:nvSpPr>
          <p:spPr>
            <a:xfrm>
              <a:off x="6672250" y="1560725"/>
              <a:ext cx="250950" cy="273275"/>
            </a:xfrm>
            <a:custGeom>
              <a:avLst/>
              <a:gdLst/>
              <a:ahLst/>
              <a:cxnLst/>
              <a:rect l="l" t="t" r="r" b="b"/>
              <a:pathLst>
                <a:path w="10038" h="10931" extrusionOk="0">
                  <a:moveTo>
                    <a:pt x="53" y="1"/>
                  </a:moveTo>
                  <a:cubicBezTo>
                    <a:pt x="36" y="1"/>
                    <a:pt x="18" y="1"/>
                    <a:pt x="1" y="1"/>
                  </a:cubicBezTo>
                  <a:cubicBezTo>
                    <a:pt x="1" y="1"/>
                    <a:pt x="1132" y="10086"/>
                    <a:pt x="10037" y="10931"/>
                  </a:cubicBezTo>
                  <a:cubicBezTo>
                    <a:pt x="10037" y="10931"/>
                    <a:pt x="8105" y="1"/>
                    <a:pt x="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2" name="Google Shape;1762;g1429ae0bb6b_1_5202"/>
            <p:cNvSpPr/>
            <p:nvPr/>
          </p:nvSpPr>
          <p:spPr>
            <a:xfrm>
              <a:off x="6635925" y="1522350"/>
              <a:ext cx="287275" cy="311650"/>
            </a:xfrm>
            <a:custGeom>
              <a:avLst/>
              <a:gdLst/>
              <a:ahLst/>
              <a:cxnLst/>
              <a:rect l="l" t="t" r="r" b="b"/>
              <a:pathLst>
                <a:path w="11491" h="12466" extrusionOk="0">
                  <a:moveTo>
                    <a:pt x="1" y="0"/>
                  </a:moveTo>
                  <a:lnTo>
                    <a:pt x="1418" y="1584"/>
                  </a:lnTo>
                  <a:lnTo>
                    <a:pt x="2823" y="3155"/>
                  </a:lnTo>
                  <a:lnTo>
                    <a:pt x="5680" y="6287"/>
                  </a:lnTo>
                  <a:lnTo>
                    <a:pt x="8573" y="9394"/>
                  </a:lnTo>
                  <a:cubicBezTo>
                    <a:pt x="9538" y="10418"/>
                    <a:pt x="10502" y="11454"/>
                    <a:pt x="11490" y="12466"/>
                  </a:cubicBezTo>
                  <a:cubicBezTo>
                    <a:pt x="10550" y="11418"/>
                    <a:pt x="9609" y="10359"/>
                    <a:pt x="8645" y="9323"/>
                  </a:cubicBezTo>
                  <a:lnTo>
                    <a:pt x="5787" y="6191"/>
                  </a:lnTo>
                  <a:lnTo>
                    <a:pt x="2906" y="3084"/>
                  </a:lnTo>
                  <a:lnTo>
                    <a:pt x="1454" y="1536"/>
                  </a:ln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3" name="Google Shape;1763;g1429ae0bb6b_1_5202"/>
            <p:cNvSpPr/>
            <p:nvPr/>
          </p:nvSpPr>
          <p:spPr>
            <a:xfrm>
              <a:off x="6797275" y="1697650"/>
              <a:ext cx="40200" cy="113750"/>
            </a:xfrm>
            <a:custGeom>
              <a:avLst/>
              <a:gdLst/>
              <a:ahLst/>
              <a:cxnLst/>
              <a:rect l="l" t="t" r="r" b="b"/>
              <a:pathLst>
                <a:path w="1608" h="4550" extrusionOk="0">
                  <a:moveTo>
                    <a:pt x="0" y="1"/>
                  </a:moveTo>
                  <a:cubicBezTo>
                    <a:pt x="48" y="191"/>
                    <a:pt x="107" y="382"/>
                    <a:pt x="167" y="584"/>
                  </a:cubicBezTo>
                  <a:lnTo>
                    <a:pt x="345" y="1156"/>
                  </a:lnTo>
                  <a:cubicBezTo>
                    <a:pt x="464" y="1549"/>
                    <a:pt x="595" y="1918"/>
                    <a:pt x="738" y="2311"/>
                  </a:cubicBezTo>
                  <a:cubicBezTo>
                    <a:pt x="869" y="2680"/>
                    <a:pt x="1000" y="3061"/>
                    <a:pt x="1155" y="3442"/>
                  </a:cubicBezTo>
                  <a:cubicBezTo>
                    <a:pt x="1298" y="3811"/>
                    <a:pt x="1453" y="4180"/>
                    <a:pt x="1607" y="4549"/>
                  </a:cubicBezTo>
                  <a:cubicBezTo>
                    <a:pt x="1512" y="4168"/>
                    <a:pt x="1393" y="3775"/>
                    <a:pt x="1274" y="3394"/>
                  </a:cubicBezTo>
                  <a:cubicBezTo>
                    <a:pt x="1155" y="3001"/>
                    <a:pt x="1012" y="2632"/>
                    <a:pt x="881" y="2251"/>
                  </a:cubicBezTo>
                  <a:cubicBezTo>
                    <a:pt x="750" y="1870"/>
                    <a:pt x="619" y="1489"/>
                    <a:pt x="464" y="1120"/>
                  </a:cubicBezTo>
                  <a:lnTo>
                    <a:pt x="238" y="549"/>
                  </a:lnTo>
                  <a:cubicBezTo>
                    <a:pt x="167" y="370"/>
                    <a:pt x="95" y="179"/>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4" name="Google Shape;1764;g1429ae0bb6b_1_5202"/>
            <p:cNvSpPr/>
            <p:nvPr/>
          </p:nvSpPr>
          <p:spPr>
            <a:xfrm>
              <a:off x="6846375" y="1750950"/>
              <a:ext cx="57475" cy="14000"/>
            </a:xfrm>
            <a:custGeom>
              <a:avLst/>
              <a:gdLst/>
              <a:ahLst/>
              <a:cxnLst/>
              <a:rect l="l" t="t" r="r" b="b"/>
              <a:pathLst>
                <a:path w="2299" h="560" extrusionOk="0">
                  <a:moveTo>
                    <a:pt x="1" y="0"/>
                  </a:moveTo>
                  <a:cubicBezTo>
                    <a:pt x="382" y="143"/>
                    <a:pt x="751" y="262"/>
                    <a:pt x="1132" y="357"/>
                  </a:cubicBezTo>
                  <a:cubicBezTo>
                    <a:pt x="1513" y="441"/>
                    <a:pt x="1894" y="536"/>
                    <a:pt x="2299" y="560"/>
                  </a:cubicBezTo>
                  <a:cubicBezTo>
                    <a:pt x="1929" y="417"/>
                    <a:pt x="1548" y="298"/>
                    <a:pt x="1167" y="203"/>
                  </a:cubicBezTo>
                  <a:cubicBezTo>
                    <a:pt x="798" y="119"/>
                    <a:pt x="405" y="24"/>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5" name="Google Shape;1765;g1429ae0bb6b_1_5202"/>
            <p:cNvSpPr/>
            <p:nvPr/>
          </p:nvSpPr>
          <p:spPr>
            <a:xfrm>
              <a:off x="6742500" y="1638425"/>
              <a:ext cx="30375" cy="129500"/>
            </a:xfrm>
            <a:custGeom>
              <a:avLst/>
              <a:gdLst/>
              <a:ahLst/>
              <a:cxnLst/>
              <a:rect l="l" t="t" r="r" b="b"/>
              <a:pathLst>
                <a:path w="1215" h="5180" extrusionOk="0">
                  <a:moveTo>
                    <a:pt x="0" y="1"/>
                  </a:moveTo>
                  <a:lnTo>
                    <a:pt x="0" y="1"/>
                  </a:lnTo>
                  <a:cubicBezTo>
                    <a:pt x="36" y="227"/>
                    <a:pt x="84" y="429"/>
                    <a:pt x="119" y="655"/>
                  </a:cubicBezTo>
                  <a:lnTo>
                    <a:pt x="262" y="1310"/>
                  </a:lnTo>
                  <a:cubicBezTo>
                    <a:pt x="346" y="1739"/>
                    <a:pt x="441" y="2179"/>
                    <a:pt x="548" y="2608"/>
                  </a:cubicBezTo>
                  <a:cubicBezTo>
                    <a:pt x="631" y="3037"/>
                    <a:pt x="739" y="3465"/>
                    <a:pt x="858" y="3906"/>
                  </a:cubicBezTo>
                  <a:cubicBezTo>
                    <a:pt x="965" y="4334"/>
                    <a:pt x="1084" y="4751"/>
                    <a:pt x="1215" y="5180"/>
                  </a:cubicBezTo>
                  <a:cubicBezTo>
                    <a:pt x="1155" y="4739"/>
                    <a:pt x="1060" y="4299"/>
                    <a:pt x="977" y="3870"/>
                  </a:cubicBezTo>
                  <a:cubicBezTo>
                    <a:pt x="881" y="3441"/>
                    <a:pt x="798" y="3013"/>
                    <a:pt x="691" y="2572"/>
                  </a:cubicBezTo>
                  <a:cubicBezTo>
                    <a:pt x="596" y="2144"/>
                    <a:pt x="500" y="1715"/>
                    <a:pt x="381" y="1286"/>
                  </a:cubicBezTo>
                  <a:lnTo>
                    <a:pt x="203" y="643"/>
                  </a:lnTo>
                  <a:cubicBezTo>
                    <a:pt x="119" y="429"/>
                    <a:pt x="72" y="21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6" name="Google Shape;1766;g1429ae0bb6b_1_5202"/>
            <p:cNvSpPr/>
            <p:nvPr/>
          </p:nvSpPr>
          <p:spPr>
            <a:xfrm>
              <a:off x="6774650" y="1672350"/>
              <a:ext cx="94075" cy="16100"/>
            </a:xfrm>
            <a:custGeom>
              <a:avLst/>
              <a:gdLst/>
              <a:ahLst/>
              <a:cxnLst/>
              <a:rect l="l" t="t" r="r" b="b"/>
              <a:pathLst>
                <a:path w="3763" h="644" extrusionOk="0">
                  <a:moveTo>
                    <a:pt x="0" y="1"/>
                  </a:moveTo>
                  <a:lnTo>
                    <a:pt x="0" y="1"/>
                  </a:lnTo>
                  <a:cubicBezTo>
                    <a:pt x="155" y="48"/>
                    <a:pt x="310" y="72"/>
                    <a:pt x="465" y="120"/>
                  </a:cubicBezTo>
                  <a:lnTo>
                    <a:pt x="917" y="227"/>
                  </a:lnTo>
                  <a:cubicBezTo>
                    <a:pt x="1239" y="299"/>
                    <a:pt x="1548" y="346"/>
                    <a:pt x="1858" y="406"/>
                  </a:cubicBezTo>
                  <a:cubicBezTo>
                    <a:pt x="2191" y="441"/>
                    <a:pt x="2501" y="489"/>
                    <a:pt x="2810" y="537"/>
                  </a:cubicBezTo>
                  <a:cubicBezTo>
                    <a:pt x="3132" y="584"/>
                    <a:pt x="3453" y="620"/>
                    <a:pt x="3763" y="644"/>
                  </a:cubicBezTo>
                  <a:cubicBezTo>
                    <a:pt x="3453" y="549"/>
                    <a:pt x="3144" y="489"/>
                    <a:pt x="2846" y="418"/>
                  </a:cubicBezTo>
                  <a:cubicBezTo>
                    <a:pt x="2536" y="346"/>
                    <a:pt x="2215" y="299"/>
                    <a:pt x="1905" y="239"/>
                  </a:cubicBezTo>
                  <a:cubicBezTo>
                    <a:pt x="1584" y="191"/>
                    <a:pt x="1262" y="144"/>
                    <a:pt x="953" y="108"/>
                  </a:cubicBezTo>
                  <a:lnTo>
                    <a:pt x="477" y="48"/>
                  </a:lnTo>
                  <a:cubicBezTo>
                    <a:pt x="310" y="25"/>
                    <a:pt x="167" y="13"/>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7" name="Google Shape;1767;g1429ae0bb6b_1_5202"/>
            <p:cNvSpPr/>
            <p:nvPr/>
          </p:nvSpPr>
          <p:spPr>
            <a:xfrm>
              <a:off x="6698450" y="1590200"/>
              <a:ext cx="14900" cy="97075"/>
            </a:xfrm>
            <a:custGeom>
              <a:avLst/>
              <a:gdLst/>
              <a:ahLst/>
              <a:cxnLst/>
              <a:rect l="l" t="t" r="r" b="b"/>
              <a:pathLst>
                <a:path w="596" h="3883" extrusionOk="0">
                  <a:moveTo>
                    <a:pt x="0" y="1"/>
                  </a:moveTo>
                  <a:cubicBezTo>
                    <a:pt x="0" y="156"/>
                    <a:pt x="12" y="322"/>
                    <a:pt x="24" y="489"/>
                  </a:cubicBezTo>
                  <a:lnTo>
                    <a:pt x="84" y="977"/>
                  </a:lnTo>
                  <a:cubicBezTo>
                    <a:pt x="131" y="1310"/>
                    <a:pt x="179" y="1620"/>
                    <a:pt x="226" y="1941"/>
                  </a:cubicBezTo>
                  <a:cubicBezTo>
                    <a:pt x="262" y="2275"/>
                    <a:pt x="322" y="2584"/>
                    <a:pt x="381" y="2918"/>
                  </a:cubicBezTo>
                  <a:cubicBezTo>
                    <a:pt x="441" y="3239"/>
                    <a:pt x="524" y="3573"/>
                    <a:pt x="596" y="3882"/>
                  </a:cubicBezTo>
                  <a:cubicBezTo>
                    <a:pt x="584" y="3549"/>
                    <a:pt x="536" y="3239"/>
                    <a:pt x="488" y="2882"/>
                  </a:cubicBezTo>
                  <a:cubicBezTo>
                    <a:pt x="441" y="2549"/>
                    <a:pt x="393" y="2239"/>
                    <a:pt x="357" y="1918"/>
                  </a:cubicBezTo>
                  <a:cubicBezTo>
                    <a:pt x="310" y="1584"/>
                    <a:pt x="250" y="1275"/>
                    <a:pt x="191" y="941"/>
                  </a:cubicBezTo>
                  <a:lnTo>
                    <a:pt x="96" y="465"/>
                  </a:lnTo>
                  <a:cubicBezTo>
                    <a:pt x="72" y="310"/>
                    <a:pt x="36" y="156"/>
                    <a:pt x="0" y="1"/>
                  </a:cubicBezTo>
                  <a:close/>
                </a:path>
              </a:pathLst>
            </a:custGeom>
            <a:solidFill>
              <a:srgbClr val="5C40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8" name="Google Shape;1768;g1429ae0bb6b_1_5202"/>
            <p:cNvSpPr/>
            <p:nvPr/>
          </p:nvSpPr>
          <p:spPr>
            <a:xfrm>
              <a:off x="6713325" y="1605975"/>
              <a:ext cx="106300" cy="13425"/>
            </a:xfrm>
            <a:custGeom>
              <a:avLst/>
              <a:gdLst/>
              <a:ahLst/>
              <a:cxnLst/>
              <a:rect l="l" t="t" r="r" b="b"/>
              <a:pathLst>
                <a:path w="4252" h="537" extrusionOk="0">
                  <a:moveTo>
                    <a:pt x="1" y="1"/>
                  </a:moveTo>
                  <a:cubicBezTo>
                    <a:pt x="346" y="84"/>
                    <a:pt x="703" y="156"/>
                    <a:pt x="1060" y="191"/>
                  </a:cubicBezTo>
                  <a:cubicBezTo>
                    <a:pt x="1394" y="263"/>
                    <a:pt x="1751" y="298"/>
                    <a:pt x="2108" y="346"/>
                  </a:cubicBezTo>
                  <a:cubicBezTo>
                    <a:pt x="2465" y="394"/>
                    <a:pt x="2822" y="441"/>
                    <a:pt x="3180" y="465"/>
                  </a:cubicBezTo>
                  <a:lnTo>
                    <a:pt x="3715" y="513"/>
                  </a:lnTo>
                  <a:cubicBezTo>
                    <a:pt x="3894" y="525"/>
                    <a:pt x="4073" y="537"/>
                    <a:pt x="4251" y="537"/>
                  </a:cubicBezTo>
                  <a:cubicBezTo>
                    <a:pt x="4096" y="501"/>
                    <a:pt x="3918" y="465"/>
                    <a:pt x="3739" y="441"/>
                  </a:cubicBezTo>
                  <a:lnTo>
                    <a:pt x="3203" y="346"/>
                  </a:lnTo>
                  <a:cubicBezTo>
                    <a:pt x="2858" y="287"/>
                    <a:pt x="2501" y="239"/>
                    <a:pt x="2144" y="203"/>
                  </a:cubicBezTo>
                  <a:cubicBezTo>
                    <a:pt x="1787" y="156"/>
                    <a:pt x="1429" y="108"/>
                    <a:pt x="1072" y="84"/>
                  </a:cubicBezTo>
                  <a:cubicBezTo>
                    <a:pt x="715" y="48"/>
                    <a:pt x="358" y="2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9" name="Google Shape;1769;g1429ae0bb6b_1_5202"/>
            <p:cNvSpPr/>
            <p:nvPr/>
          </p:nvSpPr>
          <p:spPr>
            <a:xfrm>
              <a:off x="6527900" y="1554775"/>
              <a:ext cx="297675" cy="370925"/>
            </a:xfrm>
            <a:custGeom>
              <a:avLst/>
              <a:gdLst/>
              <a:ahLst/>
              <a:cxnLst/>
              <a:rect l="l" t="t" r="r" b="b"/>
              <a:pathLst>
                <a:path w="11907" h="14837" extrusionOk="0">
                  <a:moveTo>
                    <a:pt x="5775" y="1"/>
                  </a:moveTo>
                  <a:lnTo>
                    <a:pt x="5775" y="1"/>
                  </a:lnTo>
                  <a:cubicBezTo>
                    <a:pt x="5774" y="1"/>
                    <a:pt x="0" y="8347"/>
                    <a:pt x="6156" y="14836"/>
                  </a:cubicBezTo>
                  <a:cubicBezTo>
                    <a:pt x="6156" y="14836"/>
                    <a:pt x="11906" y="5287"/>
                    <a:pt x="577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0" name="Google Shape;1770;g1429ae0bb6b_1_5202"/>
            <p:cNvSpPr/>
            <p:nvPr/>
          </p:nvSpPr>
          <p:spPr>
            <a:xfrm>
              <a:off x="6669275" y="1501800"/>
              <a:ext cx="12525" cy="423900"/>
            </a:xfrm>
            <a:custGeom>
              <a:avLst/>
              <a:gdLst/>
              <a:ahLst/>
              <a:cxnLst/>
              <a:rect l="l" t="t" r="r" b="b"/>
              <a:pathLst>
                <a:path w="501" h="16956" extrusionOk="0">
                  <a:moveTo>
                    <a:pt x="0" y="1"/>
                  </a:moveTo>
                  <a:lnTo>
                    <a:pt x="36" y="2120"/>
                  </a:lnTo>
                  <a:lnTo>
                    <a:pt x="72" y="4227"/>
                  </a:lnTo>
                  <a:lnTo>
                    <a:pt x="179" y="8478"/>
                  </a:lnTo>
                  <a:lnTo>
                    <a:pt x="322" y="12716"/>
                  </a:lnTo>
                  <a:cubicBezTo>
                    <a:pt x="381" y="14133"/>
                    <a:pt x="417" y="15538"/>
                    <a:pt x="501" y="16955"/>
                  </a:cubicBezTo>
                  <a:cubicBezTo>
                    <a:pt x="501" y="15538"/>
                    <a:pt x="465" y="14133"/>
                    <a:pt x="405" y="12716"/>
                  </a:cubicBezTo>
                  <a:lnTo>
                    <a:pt x="298" y="8478"/>
                  </a:lnTo>
                  <a:lnTo>
                    <a:pt x="167" y="4227"/>
                  </a:lnTo>
                  <a:lnTo>
                    <a:pt x="96" y="2120"/>
                  </a:ln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1" name="Google Shape;1771;g1429ae0bb6b_1_5202"/>
            <p:cNvSpPr/>
            <p:nvPr/>
          </p:nvSpPr>
          <p:spPr>
            <a:xfrm>
              <a:off x="6632075" y="1739925"/>
              <a:ext cx="44375" cy="112550"/>
            </a:xfrm>
            <a:custGeom>
              <a:avLst/>
              <a:gdLst/>
              <a:ahLst/>
              <a:cxnLst/>
              <a:rect l="l" t="t" r="r" b="b"/>
              <a:pathLst>
                <a:path w="1775" h="4502" extrusionOk="0">
                  <a:moveTo>
                    <a:pt x="1774" y="1"/>
                  </a:moveTo>
                  <a:lnTo>
                    <a:pt x="1774" y="1"/>
                  </a:lnTo>
                  <a:cubicBezTo>
                    <a:pt x="1679" y="179"/>
                    <a:pt x="1608" y="382"/>
                    <a:pt x="1524" y="560"/>
                  </a:cubicBezTo>
                  <a:lnTo>
                    <a:pt x="1286" y="1108"/>
                  </a:lnTo>
                  <a:cubicBezTo>
                    <a:pt x="1119" y="1477"/>
                    <a:pt x="976" y="1846"/>
                    <a:pt x="822" y="2227"/>
                  </a:cubicBezTo>
                  <a:cubicBezTo>
                    <a:pt x="679" y="2596"/>
                    <a:pt x="524" y="2965"/>
                    <a:pt x="393" y="3358"/>
                  </a:cubicBezTo>
                  <a:cubicBezTo>
                    <a:pt x="262" y="3727"/>
                    <a:pt x="119" y="4108"/>
                    <a:pt x="0" y="4501"/>
                  </a:cubicBezTo>
                  <a:cubicBezTo>
                    <a:pt x="167" y="4144"/>
                    <a:pt x="334" y="3763"/>
                    <a:pt x="476" y="3394"/>
                  </a:cubicBezTo>
                  <a:cubicBezTo>
                    <a:pt x="643" y="3025"/>
                    <a:pt x="786" y="2656"/>
                    <a:pt x="941" y="2287"/>
                  </a:cubicBezTo>
                  <a:cubicBezTo>
                    <a:pt x="1084" y="1906"/>
                    <a:pt x="1238" y="1536"/>
                    <a:pt x="1369" y="1155"/>
                  </a:cubicBezTo>
                  <a:lnTo>
                    <a:pt x="1584" y="584"/>
                  </a:lnTo>
                  <a:cubicBezTo>
                    <a:pt x="1655" y="393"/>
                    <a:pt x="1715" y="203"/>
                    <a:pt x="177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2" name="Google Shape;1772;g1429ae0bb6b_1_5202"/>
            <p:cNvSpPr/>
            <p:nvPr/>
          </p:nvSpPr>
          <p:spPr>
            <a:xfrm>
              <a:off x="6678200" y="1812250"/>
              <a:ext cx="34250" cy="48250"/>
            </a:xfrm>
            <a:custGeom>
              <a:avLst/>
              <a:gdLst/>
              <a:ahLst/>
              <a:cxnLst/>
              <a:rect l="l" t="t" r="r" b="b"/>
              <a:pathLst>
                <a:path w="1370" h="1930" extrusionOk="0">
                  <a:moveTo>
                    <a:pt x="1" y="1"/>
                  </a:moveTo>
                  <a:lnTo>
                    <a:pt x="1" y="1"/>
                  </a:lnTo>
                  <a:cubicBezTo>
                    <a:pt x="179" y="358"/>
                    <a:pt x="405" y="679"/>
                    <a:pt x="632" y="1013"/>
                  </a:cubicBezTo>
                  <a:cubicBezTo>
                    <a:pt x="870" y="1334"/>
                    <a:pt x="1108" y="1656"/>
                    <a:pt x="1370" y="1930"/>
                  </a:cubicBezTo>
                  <a:cubicBezTo>
                    <a:pt x="1191" y="1596"/>
                    <a:pt x="989" y="1251"/>
                    <a:pt x="751" y="918"/>
                  </a:cubicBezTo>
                  <a:cubicBezTo>
                    <a:pt x="513" y="596"/>
                    <a:pt x="274" y="275"/>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3" name="Google Shape;1773;g1429ae0bb6b_1_5202"/>
            <p:cNvSpPr/>
            <p:nvPr/>
          </p:nvSpPr>
          <p:spPr>
            <a:xfrm>
              <a:off x="6612125" y="1658975"/>
              <a:ext cx="61925" cy="117875"/>
            </a:xfrm>
            <a:custGeom>
              <a:avLst/>
              <a:gdLst/>
              <a:ahLst/>
              <a:cxnLst/>
              <a:rect l="l" t="t" r="r" b="b"/>
              <a:pathLst>
                <a:path w="2477" h="4715" extrusionOk="0">
                  <a:moveTo>
                    <a:pt x="2477" y="0"/>
                  </a:moveTo>
                  <a:cubicBezTo>
                    <a:pt x="2358" y="179"/>
                    <a:pt x="2263" y="369"/>
                    <a:pt x="2144" y="560"/>
                  </a:cubicBezTo>
                  <a:lnTo>
                    <a:pt x="1810" y="1143"/>
                  </a:lnTo>
                  <a:cubicBezTo>
                    <a:pt x="1584" y="1536"/>
                    <a:pt x="1382" y="1929"/>
                    <a:pt x="1167" y="2322"/>
                  </a:cubicBezTo>
                  <a:cubicBezTo>
                    <a:pt x="965" y="2727"/>
                    <a:pt x="751" y="3108"/>
                    <a:pt x="560" y="3512"/>
                  </a:cubicBezTo>
                  <a:cubicBezTo>
                    <a:pt x="370" y="3917"/>
                    <a:pt x="179" y="4310"/>
                    <a:pt x="0" y="4715"/>
                  </a:cubicBezTo>
                  <a:cubicBezTo>
                    <a:pt x="239" y="4346"/>
                    <a:pt x="465" y="3953"/>
                    <a:pt x="655" y="3572"/>
                  </a:cubicBezTo>
                  <a:cubicBezTo>
                    <a:pt x="870" y="3179"/>
                    <a:pt x="1084" y="2774"/>
                    <a:pt x="1286" y="2393"/>
                  </a:cubicBezTo>
                  <a:cubicBezTo>
                    <a:pt x="1501" y="1988"/>
                    <a:pt x="1703" y="1607"/>
                    <a:pt x="1905" y="1203"/>
                  </a:cubicBezTo>
                  <a:lnTo>
                    <a:pt x="2203" y="607"/>
                  </a:lnTo>
                  <a:cubicBezTo>
                    <a:pt x="2286" y="393"/>
                    <a:pt x="2394" y="202"/>
                    <a:pt x="247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4" name="Google Shape;1774;g1429ae0bb6b_1_5202"/>
            <p:cNvSpPr/>
            <p:nvPr/>
          </p:nvSpPr>
          <p:spPr>
            <a:xfrm>
              <a:off x="6675525" y="1706600"/>
              <a:ext cx="61350" cy="73525"/>
            </a:xfrm>
            <a:custGeom>
              <a:avLst/>
              <a:gdLst/>
              <a:ahLst/>
              <a:cxnLst/>
              <a:rect l="l" t="t" r="r" b="b"/>
              <a:pathLst>
                <a:path w="2454" h="2941" extrusionOk="0">
                  <a:moveTo>
                    <a:pt x="0" y="0"/>
                  </a:moveTo>
                  <a:cubicBezTo>
                    <a:pt x="96" y="131"/>
                    <a:pt x="203" y="250"/>
                    <a:pt x="286" y="381"/>
                  </a:cubicBezTo>
                  <a:lnTo>
                    <a:pt x="572" y="774"/>
                  </a:lnTo>
                  <a:cubicBezTo>
                    <a:pt x="762" y="1024"/>
                    <a:pt x="953" y="1262"/>
                    <a:pt x="1167" y="1512"/>
                  </a:cubicBezTo>
                  <a:cubicBezTo>
                    <a:pt x="1382" y="1774"/>
                    <a:pt x="1584" y="2012"/>
                    <a:pt x="1786" y="2250"/>
                  </a:cubicBezTo>
                  <a:cubicBezTo>
                    <a:pt x="2001" y="2488"/>
                    <a:pt x="2227" y="2727"/>
                    <a:pt x="2453" y="2941"/>
                  </a:cubicBezTo>
                  <a:cubicBezTo>
                    <a:pt x="2251" y="2679"/>
                    <a:pt x="2072" y="2429"/>
                    <a:pt x="1882" y="2167"/>
                  </a:cubicBezTo>
                  <a:cubicBezTo>
                    <a:pt x="1691" y="1917"/>
                    <a:pt x="1489" y="1679"/>
                    <a:pt x="1286" y="1429"/>
                  </a:cubicBezTo>
                  <a:cubicBezTo>
                    <a:pt x="1072" y="1179"/>
                    <a:pt x="870" y="941"/>
                    <a:pt x="655" y="703"/>
                  </a:cubicBezTo>
                  <a:lnTo>
                    <a:pt x="334" y="345"/>
                  </a:lnTo>
                  <a:cubicBezTo>
                    <a:pt x="227" y="226"/>
                    <a:pt x="120" y="119"/>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5" name="Google Shape;1775;g1429ae0bb6b_1_5202"/>
            <p:cNvSpPr/>
            <p:nvPr/>
          </p:nvSpPr>
          <p:spPr>
            <a:xfrm>
              <a:off x="6619875" y="1594675"/>
              <a:ext cx="52400" cy="82475"/>
            </a:xfrm>
            <a:custGeom>
              <a:avLst/>
              <a:gdLst/>
              <a:ahLst/>
              <a:cxnLst/>
              <a:rect l="l" t="t" r="r" b="b"/>
              <a:pathLst>
                <a:path w="2096" h="3299" extrusionOk="0">
                  <a:moveTo>
                    <a:pt x="2096" y="0"/>
                  </a:moveTo>
                  <a:lnTo>
                    <a:pt x="2096" y="0"/>
                  </a:lnTo>
                  <a:cubicBezTo>
                    <a:pt x="2000" y="119"/>
                    <a:pt x="1905" y="250"/>
                    <a:pt x="1798" y="381"/>
                  </a:cubicBezTo>
                  <a:lnTo>
                    <a:pt x="1524" y="786"/>
                  </a:lnTo>
                  <a:cubicBezTo>
                    <a:pt x="1345" y="1048"/>
                    <a:pt x="1167" y="1334"/>
                    <a:pt x="988" y="1608"/>
                  </a:cubicBezTo>
                  <a:cubicBezTo>
                    <a:pt x="822" y="1870"/>
                    <a:pt x="643" y="2155"/>
                    <a:pt x="476" y="2429"/>
                  </a:cubicBezTo>
                  <a:cubicBezTo>
                    <a:pt x="310" y="2715"/>
                    <a:pt x="155" y="3001"/>
                    <a:pt x="0" y="3298"/>
                  </a:cubicBezTo>
                  <a:cubicBezTo>
                    <a:pt x="191" y="3048"/>
                    <a:pt x="393" y="2774"/>
                    <a:pt x="572" y="2513"/>
                  </a:cubicBezTo>
                  <a:cubicBezTo>
                    <a:pt x="750" y="2239"/>
                    <a:pt x="929" y="1965"/>
                    <a:pt x="1107" y="1691"/>
                  </a:cubicBezTo>
                  <a:cubicBezTo>
                    <a:pt x="1262" y="1429"/>
                    <a:pt x="1441" y="1143"/>
                    <a:pt x="1607" y="858"/>
                  </a:cubicBezTo>
                  <a:lnTo>
                    <a:pt x="1857" y="429"/>
                  </a:lnTo>
                  <a:cubicBezTo>
                    <a:pt x="1953" y="274"/>
                    <a:pt x="2024" y="143"/>
                    <a:pt x="209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6" name="Google Shape;1776;g1429ae0bb6b_1_5202"/>
            <p:cNvSpPr/>
            <p:nvPr/>
          </p:nvSpPr>
          <p:spPr>
            <a:xfrm>
              <a:off x="6673150" y="1616100"/>
              <a:ext cx="71450" cy="80400"/>
            </a:xfrm>
            <a:custGeom>
              <a:avLst/>
              <a:gdLst/>
              <a:ahLst/>
              <a:cxnLst/>
              <a:rect l="l" t="t" r="r" b="b"/>
              <a:pathLst>
                <a:path w="2858" h="3216" extrusionOk="0">
                  <a:moveTo>
                    <a:pt x="0" y="1"/>
                  </a:moveTo>
                  <a:lnTo>
                    <a:pt x="667" y="846"/>
                  </a:lnTo>
                  <a:cubicBezTo>
                    <a:pt x="893" y="1132"/>
                    <a:pt x="1131" y="1406"/>
                    <a:pt x="1369" y="1667"/>
                  </a:cubicBezTo>
                  <a:cubicBezTo>
                    <a:pt x="1608" y="1941"/>
                    <a:pt x="1846" y="2203"/>
                    <a:pt x="2096" y="2453"/>
                  </a:cubicBezTo>
                  <a:lnTo>
                    <a:pt x="2465" y="2846"/>
                  </a:lnTo>
                  <a:cubicBezTo>
                    <a:pt x="2608" y="2965"/>
                    <a:pt x="2727" y="3096"/>
                    <a:pt x="2858" y="3215"/>
                  </a:cubicBezTo>
                  <a:cubicBezTo>
                    <a:pt x="2751" y="3072"/>
                    <a:pt x="2632" y="2930"/>
                    <a:pt x="2524" y="2787"/>
                  </a:cubicBezTo>
                  <a:lnTo>
                    <a:pt x="2191" y="2370"/>
                  </a:lnTo>
                  <a:cubicBezTo>
                    <a:pt x="1965" y="2084"/>
                    <a:pt x="1727" y="1822"/>
                    <a:pt x="1489" y="1548"/>
                  </a:cubicBezTo>
                  <a:cubicBezTo>
                    <a:pt x="1250" y="1286"/>
                    <a:pt x="1012" y="1013"/>
                    <a:pt x="762" y="763"/>
                  </a:cubicBezTo>
                  <a:lnTo>
                    <a:pt x="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77" name="Google Shape;1777;g1429ae0bb6b_1_5202"/>
          <p:cNvGrpSpPr/>
          <p:nvPr/>
        </p:nvGrpSpPr>
        <p:grpSpPr>
          <a:xfrm>
            <a:off x="10797052" y="4809004"/>
            <a:ext cx="1890638" cy="2173904"/>
            <a:chOff x="2999175" y="3375638"/>
            <a:chExt cx="750700" cy="1013050"/>
          </a:xfrm>
        </p:grpSpPr>
        <p:sp>
          <p:nvSpPr>
            <p:cNvPr id="1778" name="Google Shape;1778;g1429ae0bb6b_1_5202"/>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9" name="Google Shape;1779;g1429ae0bb6b_1_5202"/>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0" name="Google Shape;1780;g1429ae0bb6b_1_5202"/>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1" name="Google Shape;1781;g1429ae0bb6b_1_5202"/>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2" name="Google Shape;1782;g1429ae0bb6b_1_5202"/>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3" name="Google Shape;1783;g1429ae0bb6b_1_5202"/>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a:spLocks noGrp="1"/>
          </p:cNvSpPr>
          <p:nvPr>
            <p:ph type="pic" idx="2"/>
          </p:nvPr>
        </p:nvSpPr>
        <p:spPr>
          <a:xfrm>
            <a:off x="5183188" y="987425"/>
            <a:ext cx="6172200" cy="4873625"/>
          </a:xfrm>
          <a:prstGeom prst="rect">
            <a:avLst/>
          </a:prstGeom>
          <a:noFill/>
          <a:ln>
            <a:noFill/>
          </a:ln>
        </p:spPr>
      </p:sp>
      <p:sp>
        <p:nvSpPr>
          <p:cNvPr id="68" name="Google Shape;68;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theme" Target="../theme/theme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7"/>
        <p:cNvGrpSpPr/>
        <p:nvPr/>
      </p:nvGrpSpPr>
      <p:grpSpPr>
        <a:xfrm>
          <a:off x="0" y="0"/>
          <a:ext cx="0" cy="0"/>
          <a:chOff x="0" y="0"/>
          <a:chExt cx="0" cy="0"/>
        </a:xfrm>
      </p:grpSpPr>
      <p:sp>
        <p:nvSpPr>
          <p:cNvPr id="138" name="Google Shape;138;g1429ae0bb6b_1_2646"/>
          <p:cNvSpPr txBox="1">
            <a:spLocks noGrp="1"/>
          </p:cNvSpPr>
          <p:nvPr>
            <p:ph type="title"/>
          </p:nvPr>
        </p:nvSpPr>
        <p:spPr>
          <a:xfrm>
            <a:off x="960000" y="442193"/>
            <a:ext cx="10272000" cy="853500"/>
          </a:xfrm>
          <a:prstGeom prst="rect">
            <a:avLst/>
          </a:prstGeom>
          <a:noFill/>
          <a:ln>
            <a:noFill/>
          </a:ln>
        </p:spPr>
        <p:txBody>
          <a:bodyPr spcFirstLastPara="1" wrap="square" lIns="121900" tIns="121900" rIns="121900" bIns="121900" anchor="t" anchorCtr="0">
            <a:noAutofit/>
          </a:bodyPr>
          <a:lstStyle>
            <a:lvl1pPr lvl="0"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1pPr>
            <a:lvl2pPr lvl="1"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2pPr>
            <a:lvl3pPr lvl="2"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3pPr>
            <a:lvl4pPr lvl="3"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4pPr>
            <a:lvl5pPr lvl="4"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5pPr>
            <a:lvl6pPr lvl="5"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6pPr>
            <a:lvl7pPr lvl="6"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7pPr>
            <a:lvl8pPr lvl="7"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8pPr>
            <a:lvl9pPr lvl="8"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9pPr>
          </a:lstStyle>
          <a:p>
            <a:endParaRPr/>
          </a:p>
        </p:txBody>
      </p:sp>
      <p:sp>
        <p:nvSpPr>
          <p:cNvPr id="139" name="Google Shape;139;g1429ae0bb6b_1_2646"/>
          <p:cNvSpPr txBox="1">
            <a:spLocks noGrp="1"/>
          </p:cNvSpPr>
          <p:nvPr>
            <p:ph type="body" idx="1"/>
          </p:nvPr>
        </p:nvSpPr>
        <p:spPr>
          <a:xfrm>
            <a:off x="960000" y="1536633"/>
            <a:ext cx="10272000" cy="4555200"/>
          </a:xfrm>
          <a:prstGeom prst="rect">
            <a:avLst/>
          </a:prstGeom>
          <a:noFill/>
          <a:ln>
            <a:noFill/>
          </a:ln>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1pPr>
            <a:lvl2pPr marL="914400" lvl="1"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2pPr>
            <a:lvl3pPr marL="1371600" lvl="2"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3pPr>
            <a:lvl4pPr marL="1828800" lvl="3"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4pPr>
            <a:lvl5pPr marL="2286000" lvl="4"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5pPr>
            <a:lvl6pPr marL="2743200" lvl="5"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6pPr>
            <a:lvl7pPr marL="3200400" lvl="6"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7pPr>
            <a:lvl8pPr marL="3657600" lvl="7"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8pPr>
            <a:lvl9pPr marL="4114800" lvl="8" indent="-349250" rtl="0">
              <a:lnSpc>
                <a:spcPct val="100000"/>
              </a:lnSpc>
              <a:spcBef>
                <a:spcPts val="2100"/>
              </a:spcBef>
              <a:spcAft>
                <a:spcPts val="2100"/>
              </a:spcAft>
              <a:buClr>
                <a:schemeClr val="dk1"/>
              </a:buClr>
              <a:buSzPts val="1900"/>
              <a:buFont typeface="Josefin Sans"/>
              <a:buChar char="■"/>
              <a:defRPr sz="1900">
                <a:solidFill>
                  <a:schemeClr val="dk1"/>
                </a:solidFill>
                <a:latin typeface="Josefin Sans"/>
                <a:ea typeface="Josefin Sans"/>
                <a:cs typeface="Josefin Sans"/>
                <a:sym typeface="Josefin Sans"/>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57"/>
        <p:cNvGrpSpPr/>
        <p:nvPr/>
      </p:nvGrpSpPr>
      <p:grpSpPr>
        <a:xfrm>
          <a:off x="0" y="0"/>
          <a:ext cx="0" cy="0"/>
          <a:chOff x="0" y="0"/>
          <a:chExt cx="0" cy="0"/>
        </a:xfrm>
      </p:grpSpPr>
      <p:sp>
        <p:nvSpPr>
          <p:cNvPr id="958" name="Google Shape;958;g1429ae0bb6b_1_4408"/>
          <p:cNvSpPr txBox="1">
            <a:spLocks noGrp="1"/>
          </p:cNvSpPr>
          <p:nvPr>
            <p:ph type="title"/>
          </p:nvPr>
        </p:nvSpPr>
        <p:spPr>
          <a:xfrm>
            <a:off x="960000" y="442193"/>
            <a:ext cx="10272000" cy="853500"/>
          </a:xfrm>
          <a:prstGeom prst="rect">
            <a:avLst/>
          </a:prstGeom>
          <a:noFill/>
          <a:ln>
            <a:noFill/>
          </a:ln>
        </p:spPr>
        <p:txBody>
          <a:bodyPr spcFirstLastPara="1" wrap="square" lIns="121900" tIns="121900" rIns="121900" bIns="121900" anchor="t" anchorCtr="0">
            <a:noAutofit/>
          </a:bodyPr>
          <a:lstStyle>
            <a:lvl1pPr lvl="0"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1pPr>
            <a:lvl2pPr lvl="1"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2pPr>
            <a:lvl3pPr lvl="2"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3pPr>
            <a:lvl4pPr lvl="3"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4pPr>
            <a:lvl5pPr lvl="4"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5pPr>
            <a:lvl6pPr lvl="5"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6pPr>
            <a:lvl7pPr lvl="6"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7pPr>
            <a:lvl8pPr lvl="7"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8pPr>
            <a:lvl9pPr lvl="8" rtl="0">
              <a:lnSpc>
                <a:spcPct val="100000"/>
              </a:lnSpc>
              <a:spcBef>
                <a:spcPts val="0"/>
              </a:spcBef>
              <a:spcAft>
                <a:spcPts val="0"/>
              </a:spcAft>
              <a:buClr>
                <a:schemeClr val="dk1"/>
              </a:buClr>
              <a:buSzPts val="4700"/>
              <a:buFont typeface="Gloria Hallelujah"/>
              <a:buNone/>
              <a:defRPr sz="4700">
                <a:solidFill>
                  <a:schemeClr val="dk1"/>
                </a:solidFill>
                <a:latin typeface="Gloria Hallelujah"/>
                <a:ea typeface="Gloria Hallelujah"/>
                <a:cs typeface="Gloria Hallelujah"/>
                <a:sym typeface="Gloria Hallelujah"/>
              </a:defRPr>
            </a:lvl9pPr>
          </a:lstStyle>
          <a:p>
            <a:endParaRPr/>
          </a:p>
        </p:txBody>
      </p:sp>
      <p:sp>
        <p:nvSpPr>
          <p:cNvPr id="959" name="Google Shape;959;g1429ae0bb6b_1_4408"/>
          <p:cNvSpPr txBox="1">
            <a:spLocks noGrp="1"/>
          </p:cNvSpPr>
          <p:nvPr>
            <p:ph type="body" idx="1"/>
          </p:nvPr>
        </p:nvSpPr>
        <p:spPr>
          <a:xfrm>
            <a:off x="960000" y="1536633"/>
            <a:ext cx="10272000" cy="4555200"/>
          </a:xfrm>
          <a:prstGeom prst="rect">
            <a:avLst/>
          </a:prstGeom>
          <a:noFill/>
          <a:ln>
            <a:noFill/>
          </a:ln>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1pPr>
            <a:lvl2pPr marL="914400" lvl="1"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2pPr>
            <a:lvl3pPr marL="1371600" lvl="2"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3pPr>
            <a:lvl4pPr marL="1828800" lvl="3"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4pPr>
            <a:lvl5pPr marL="2286000" lvl="4"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5pPr>
            <a:lvl6pPr marL="2743200" lvl="5"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6pPr>
            <a:lvl7pPr marL="3200400" lvl="6"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7pPr>
            <a:lvl8pPr marL="3657600" lvl="7" indent="-349250" rtl="0">
              <a:lnSpc>
                <a:spcPct val="100000"/>
              </a:lnSpc>
              <a:spcBef>
                <a:spcPts val="2100"/>
              </a:spcBef>
              <a:spcAft>
                <a:spcPts val="0"/>
              </a:spcAft>
              <a:buClr>
                <a:schemeClr val="dk1"/>
              </a:buClr>
              <a:buSzPts val="1900"/>
              <a:buFont typeface="Josefin Sans"/>
              <a:buChar char="○"/>
              <a:defRPr sz="1900">
                <a:solidFill>
                  <a:schemeClr val="dk1"/>
                </a:solidFill>
                <a:latin typeface="Josefin Sans"/>
                <a:ea typeface="Josefin Sans"/>
                <a:cs typeface="Josefin Sans"/>
                <a:sym typeface="Josefin Sans"/>
              </a:defRPr>
            </a:lvl8pPr>
            <a:lvl9pPr marL="4114800" lvl="8" indent="-349250" rtl="0">
              <a:lnSpc>
                <a:spcPct val="100000"/>
              </a:lnSpc>
              <a:spcBef>
                <a:spcPts val="2100"/>
              </a:spcBef>
              <a:spcAft>
                <a:spcPts val="2100"/>
              </a:spcAft>
              <a:buClr>
                <a:schemeClr val="dk1"/>
              </a:buClr>
              <a:buSzPts val="1900"/>
              <a:buFont typeface="Josefin Sans"/>
              <a:buChar char="■"/>
              <a:defRPr sz="1900">
                <a:solidFill>
                  <a:schemeClr val="dk1"/>
                </a:solidFill>
                <a:latin typeface="Josefin Sans"/>
                <a:ea typeface="Josefin Sans"/>
                <a:cs typeface="Josefin Sans"/>
                <a:sym typeface="Josefin Sans"/>
              </a:defRPr>
            </a:lvl9pPr>
          </a:lstStyle>
          <a:p>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EECEE"/>
        </a:solidFill>
        <a:effectLst/>
      </p:bgPr>
    </p:bg>
    <p:spTree>
      <p:nvGrpSpPr>
        <p:cNvPr id="1" name="Shape 1787"/>
        <p:cNvGrpSpPr/>
        <p:nvPr/>
      </p:nvGrpSpPr>
      <p:grpSpPr>
        <a:xfrm>
          <a:off x="0" y="0"/>
          <a:ext cx="0" cy="0"/>
          <a:chOff x="0" y="0"/>
          <a:chExt cx="0" cy="0"/>
        </a:xfrm>
      </p:grpSpPr>
      <p:sp>
        <p:nvSpPr>
          <p:cNvPr id="1788" name="Google Shape;1788;g142783cda20_0_870"/>
          <p:cNvSpPr txBox="1"/>
          <p:nvPr/>
        </p:nvSpPr>
        <p:spPr>
          <a:xfrm>
            <a:off x="358125" y="1610483"/>
            <a:ext cx="11144400" cy="14775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8000" b="1">
                <a:solidFill>
                  <a:srgbClr val="BC6F2B"/>
                </a:solidFill>
                <a:latin typeface="Vidaloka"/>
                <a:ea typeface="Vidaloka"/>
                <a:cs typeface="Vidaloka"/>
                <a:sym typeface="Vidaloka"/>
              </a:rPr>
              <a:t>Laudato Si'</a:t>
            </a:r>
            <a:endParaRPr sz="8000" b="1">
              <a:solidFill>
                <a:srgbClr val="BC6F2B"/>
              </a:solidFill>
              <a:latin typeface="Vidaloka"/>
              <a:ea typeface="Vidaloka"/>
              <a:cs typeface="Vidaloka"/>
              <a:sym typeface="Vidaloka"/>
            </a:endParaRPr>
          </a:p>
        </p:txBody>
      </p:sp>
      <p:sp>
        <p:nvSpPr>
          <p:cNvPr id="1789" name="Google Shape;1789;g142783cda20_0_870"/>
          <p:cNvSpPr txBox="1"/>
          <p:nvPr/>
        </p:nvSpPr>
        <p:spPr>
          <a:xfrm>
            <a:off x="4015325" y="3290033"/>
            <a:ext cx="4190400" cy="661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700">
                <a:solidFill>
                  <a:srgbClr val="0B5394"/>
                </a:solidFill>
                <a:latin typeface="Vidaloka"/>
                <a:ea typeface="Vidaloka"/>
                <a:cs typeface="Vidaloka"/>
                <a:sym typeface="Vidaloka"/>
              </a:rPr>
              <a:t>St. Patrick’s Church</a:t>
            </a:r>
            <a:endParaRPr sz="2700">
              <a:solidFill>
                <a:srgbClr val="0B5394"/>
              </a:solidFill>
              <a:latin typeface="Vidaloka"/>
              <a:ea typeface="Vidaloka"/>
              <a:cs typeface="Vidaloka"/>
              <a:sym typeface="Vidaloka"/>
            </a:endParaRPr>
          </a:p>
        </p:txBody>
      </p:sp>
      <p:sp>
        <p:nvSpPr>
          <p:cNvPr id="1790" name="Google Shape;1790;g142783cda20_0_870"/>
          <p:cNvSpPr/>
          <p:nvPr/>
        </p:nvSpPr>
        <p:spPr>
          <a:xfrm>
            <a:off x="3133435" y="1417273"/>
            <a:ext cx="2052849" cy="995442"/>
          </a:xfrm>
          <a:custGeom>
            <a:avLst/>
            <a:gdLst/>
            <a:ahLst/>
            <a:cxnLst/>
            <a:rect l="l" t="t" r="r" b="b"/>
            <a:pathLst>
              <a:path w="61587" h="29864" extrusionOk="0">
                <a:moveTo>
                  <a:pt x="14785" y="29864"/>
                </a:moveTo>
                <a:cubicBezTo>
                  <a:pt x="9750" y="28857"/>
                  <a:pt x="1666" y="29284"/>
                  <a:pt x="421" y="24303"/>
                </a:cubicBezTo>
                <a:cubicBezTo>
                  <a:pt x="-1725" y="15716"/>
                  <a:pt x="4808" y="3281"/>
                  <a:pt x="13395" y="1135"/>
                </a:cubicBezTo>
                <a:cubicBezTo>
                  <a:pt x="21279" y="-835"/>
                  <a:pt x="31248" y="-360"/>
                  <a:pt x="37491" y="4842"/>
                </a:cubicBezTo>
                <a:cubicBezTo>
                  <a:pt x="44996" y="11095"/>
                  <a:pt x="51818" y="21523"/>
                  <a:pt x="61587" y="21523"/>
                </a:cubicBezTo>
              </a:path>
            </a:pathLst>
          </a:custGeom>
          <a:noFill/>
          <a:ln w="38100" cap="flat" cmpd="sng">
            <a:solidFill>
              <a:srgbClr val="F6B323"/>
            </a:solidFill>
            <a:prstDash val="solid"/>
            <a:round/>
            <a:headEnd type="none" w="med" len="med"/>
            <a:tailEnd type="none" w="med" len="med"/>
          </a:ln>
        </p:spPr>
        <p:txBody>
          <a:bodyPr/>
          <a:lstStyle/>
          <a:p>
            <a:endParaRPr lang="en-US"/>
          </a:p>
        </p:txBody>
      </p:sp>
      <p:sp>
        <p:nvSpPr>
          <p:cNvPr id="1791" name="Google Shape;1791;g142783cda20_0_870"/>
          <p:cNvSpPr/>
          <p:nvPr/>
        </p:nvSpPr>
        <p:spPr>
          <a:xfrm>
            <a:off x="5822192" y="2702200"/>
            <a:ext cx="1930718" cy="252227"/>
          </a:xfrm>
          <a:custGeom>
            <a:avLst/>
            <a:gdLst/>
            <a:ahLst/>
            <a:cxnLst/>
            <a:rect l="l" t="t" r="r" b="b"/>
            <a:pathLst>
              <a:path w="57923" h="7567" extrusionOk="0">
                <a:moveTo>
                  <a:pt x="57923" y="1853"/>
                </a:moveTo>
                <a:cubicBezTo>
                  <a:pt x="52810" y="-701"/>
                  <a:pt x="47308" y="6294"/>
                  <a:pt x="41704" y="7414"/>
                </a:cubicBezTo>
                <a:cubicBezTo>
                  <a:pt x="35598" y="8635"/>
                  <a:pt x="30785" y="0"/>
                  <a:pt x="24559" y="0"/>
                </a:cubicBezTo>
                <a:cubicBezTo>
                  <a:pt x="19186" y="0"/>
                  <a:pt x="14641" y="5097"/>
                  <a:pt x="9268" y="5097"/>
                </a:cubicBezTo>
                <a:cubicBezTo>
                  <a:pt x="5742" y="5097"/>
                  <a:pt x="2493" y="2493"/>
                  <a:pt x="0" y="0"/>
                </a:cubicBezTo>
              </a:path>
            </a:pathLst>
          </a:custGeom>
          <a:noFill/>
          <a:ln w="38100" cap="flat" cmpd="sng">
            <a:solidFill>
              <a:srgbClr val="F6B323"/>
            </a:solidFill>
            <a:prstDash val="solid"/>
            <a:round/>
            <a:headEnd type="none" w="med" len="med"/>
            <a:tailEnd type="none" w="med" len="med"/>
          </a:ln>
        </p:spPr>
        <p:txBody>
          <a:bodyPr/>
          <a:lstStyle/>
          <a:p>
            <a:endParaRPr lang="en-US"/>
          </a:p>
        </p:txBody>
      </p:sp>
      <p:sp>
        <p:nvSpPr>
          <p:cNvPr id="1792" name="Google Shape;1792;g142783cda20_0_870"/>
          <p:cNvSpPr/>
          <p:nvPr/>
        </p:nvSpPr>
        <p:spPr>
          <a:xfrm>
            <a:off x="3963995" y="2753563"/>
            <a:ext cx="1691724" cy="383124"/>
          </a:xfrm>
          <a:custGeom>
            <a:avLst/>
            <a:gdLst/>
            <a:ahLst/>
            <a:cxnLst/>
            <a:rect l="l" t="t" r="r" b="b"/>
            <a:pathLst>
              <a:path w="50753" h="11494" extrusionOk="0">
                <a:moveTo>
                  <a:pt x="50753" y="2780"/>
                </a:moveTo>
                <a:cubicBezTo>
                  <a:pt x="42317" y="6155"/>
                  <a:pt x="33765" y="12613"/>
                  <a:pt x="24803" y="11121"/>
                </a:cubicBezTo>
                <a:cubicBezTo>
                  <a:pt x="18395" y="10054"/>
                  <a:pt x="12764" y="5097"/>
                  <a:pt x="6268" y="5097"/>
                </a:cubicBezTo>
                <a:cubicBezTo>
                  <a:pt x="3638" y="5097"/>
                  <a:pt x="-732" y="2442"/>
                  <a:pt x="244" y="0"/>
                </a:cubicBezTo>
              </a:path>
            </a:pathLst>
          </a:custGeom>
          <a:noFill/>
          <a:ln w="38100" cap="flat" cmpd="sng">
            <a:solidFill>
              <a:srgbClr val="F6B323"/>
            </a:solidFill>
            <a:prstDash val="solid"/>
            <a:round/>
            <a:headEnd type="none" w="med" len="med"/>
            <a:tailEnd type="none" w="med" len="med"/>
          </a:ln>
        </p:spPr>
        <p:txBody>
          <a:bodyPr/>
          <a:lstStyle/>
          <a:p>
            <a:endParaRPr lang="en-US"/>
          </a:p>
        </p:txBody>
      </p:sp>
      <p:sp>
        <p:nvSpPr>
          <p:cNvPr id="1793" name="Google Shape;1793;g142783cda20_0_870"/>
          <p:cNvSpPr/>
          <p:nvPr/>
        </p:nvSpPr>
        <p:spPr>
          <a:xfrm>
            <a:off x="4293108" y="1610464"/>
            <a:ext cx="3274451" cy="540986"/>
          </a:xfrm>
          <a:custGeom>
            <a:avLst/>
            <a:gdLst/>
            <a:ahLst/>
            <a:cxnLst/>
            <a:rect l="l" t="t" r="r" b="b"/>
            <a:pathLst>
              <a:path w="98236" h="16230" extrusionOk="0">
                <a:moveTo>
                  <a:pt x="0" y="16230"/>
                </a:moveTo>
                <a:cubicBezTo>
                  <a:pt x="8790" y="12713"/>
                  <a:pt x="14447" y="2769"/>
                  <a:pt x="23632" y="475"/>
                </a:cubicBezTo>
                <a:cubicBezTo>
                  <a:pt x="36296" y="-2687"/>
                  <a:pt x="47186" y="14376"/>
                  <a:pt x="60239" y="14376"/>
                </a:cubicBezTo>
                <a:cubicBezTo>
                  <a:pt x="67439" y="14376"/>
                  <a:pt x="73062" y="7219"/>
                  <a:pt x="80164" y="6036"/>
                </a:cubicBezTo>
                <a:cubicBezTo>
                  <a:pt x="85486" y="5150"/>
                  <a:pt x="92579" y="7698"/>
                  <a:pt x="94992" y="12523"/>
                </a:cubicBezTo>
                <a:cubicBezTo>
                  <a:pt x="95676" y="13891"/>
                  <a:pt x="97753" y="17218"/>
                  <a:pt x="98236" y="15767"/>
                </a:cubicBezTo>
              </a:path>
            </a:pathLst>
          </a:custGeom>
          <a:noFill/>
          <a:ln w="38100" cap="flat" cmpd="sng">
            <a:solidFill>
              <a:srgbClr val="91D6E2"/>
            </a:solidFill>
            <a:prstDash val="solid"/>
            <a:round/>
            <a:headEnd type="none" w="med" len="med"/>
            <a:tailEnd type="none" w="med" len="med"/>
          </a:ln>
        </p:spPr>
        <p:txBody>
          <a:bodyPr/>
          <a:lstStyle/>
          <a:p>
            <a:endParaRPr lang="en-US"/>
          </a:p>
        </p:txBody>
      </p:sp>
      <p:sp>
        <p:nvSpPr>
          <p:cNvPr id="1794" name="Google Shape;1794;g142783cda20_0_870"/>
          <p:cNvSpPr/>
          <p:nvPr/>
        </p:nvSpPr>
        <p:spPr>
          <a:xfrm>
            <a:off x="6474983" y="2247321"/>
            <a:ext cx="2378174" cy="884011"/>
          </a:xfrm>
          <a:custGeom>
            <a:avLst/>
            <a:gdLst/>
            <a:ahLst/>
            <a:cxnLst/>
            <a:rect l="l" t="t" r="r" b="b"/>
            <a:pathLst>
              <a:path w="71347" h="26521" extrusionOk="0">
                <a:moveTo>
                  <a:pt x="54678" y="0"/>
                </a:moveTo>
                <a:cubicBezTo>
                  <a:pt x="56551" y="4682"/>
                  <a:pt x="63791" y="4357"/>
                  <a:pt x="68116" y="6951"/>
                </a:cubicBezTo>
                <a:cubicBezTo>
                  <a:pt x="70846" y="8589"/>
                  <a:pt x="72344" y="13671"/>
                  <a:pt x="70433" y="16218"/>
                </a:cubicBezTo>
                <a:cubicBezTo>
                  <a:pt x="67986" y="19480"/>
                  <a:pt x="63390" y="21316"/>
                  <a:pt x="59312" y="21316"/>
                </a:cubicBezTo>
                <a:cubicBezTo>
                  <a:pt x="53314" y="21316"/>
                  <a:pt x="47395" y="15714"/>
                  <a:pt x="41704" y="17609"/>
                </a:cubicBezTo>
                <a:cubicBezTo>
                  <a:pt x="35806" y="19573"/>
                  <a:pt x="31118" y="24731"/>
                  <a:pt x="25022" y="25949"/>
                </a:cubicBezTo>
                <a:cubicBezTo>
                  <a:pt x="16300" y="27692"/>
                  <a:pt x="3974" y="24639"/>
                  <a:pt x="0" y="16682"/>
                </a:cubicBezTo>
              </a:path>
            </a:pathLst>
          </a:custGeom>
          <a:noFill/>
          <a:ln w="38100" cap="flat" cmpd="sng">
            <a:solidFill>
              <a:srgbClr val="91D6E2"/>
            </a:solidFill>
            <a:prstDash val="solid"/>
            <a:round/>
            <a:headEnd type="none" w="med" len="med"/>
            <a:tailEnd type="none" w="med" len="med"/>
          </a:ln>
        </p:spPr>
        <p:txBody>
          <a:bodyPr/>
          <a:lstStyle/>
          <a:p>
            <a:endParaRPr lang="en-US"/>
          </a:p>
        </p:txBody>
      </p:sp>
      <p:sp>
        <p:nvSpPr>
          <p:cNvPr id="1795" name="Google Shape;1795;g142783cda20_0_870"/>
          <p:cNvSpPr/>
          <p:nvPr/>
        </p:nvSpPr>
        <p:spPr>
          <a:xfrm>
            <a:off x="3296854" y="2366604"/>
            <a:ext cx="2617835" cy="923410"/>
          </a:xfrm>
          <a:custGeom>
            <a:avLst/>
            <a:gdLst/>
            <a:ahLst/>
            <a:cxnLst/>
            <a:rect l="l" t="t" r="r" b="b"/>
            <a:pathLst>
              <a:path w="78537" h="27703" extrusionOk="0">
                <a:moveTo>
                  <a:pt x="78537" y="14364"/>
                </a:moveTo>
                <a:cubicBezTo>
                  <a:pt x="72278" y="20623"/>
                  <a:pt x="63956" y="29485"/>
                  <a:pt x="55368" y="27339"/>
                </a:cubicBezTo>
                <a:cubicBezTo>
                  <a:pt x="48552" y="25636"/>
                  <a:pt x="44576" y="17460"/>
                  <a:pt x="37760" y="15754"/>
                </a:cubicBezTo>
                <a:cubicBezTo>
                  <a:pt x="30148" y="13849"/>
                  <a:pt x="22359" y="21034"/>
                  <a:pt x="14591" y="19925"/>
                </a:cubicBezTo>
                <a:cubicBezTo>
                  <a:pt x="8501" y="19056"/>
                  <a:pt x="1720" y="14307"/>
                  <a:pt x="226" y="8340"/>
                </a:cubicBezTo>
                <a:cubicBezTo>
                  <a:pt x="-678" y="4732"/>
                  <a:pt x="3920" y="0"/>
                  <a:pt x="7640" y="0"/>
                </a:cubicBezTo>
              </a:path>
            </a:pathLst>
          </a:custGeom>
          <a:noFill/>
          <a:ln w="38100" cap="flat" cmpd="sng">
            <a:solidFill>
              <a:srgbClr val="91D6E2"/>
            </a:solidFill>
            <a:prstDash val="solid"/>
            <a:round/>
            <a:headEnd type="none" w="med" len="med"/>
            <a:tailEnd type="none" w="med" len="med"/>
          </a:ln>
        </p:spPr>
        <p:txBody>
          <a:bodyPr/>
          <a:lstStyle/>
          <a:p>
            <a:endParaRPr lang="en-US"/>
          </a:p>
        </p:txBody>
      </p:sp>
      <p:grpSp>
        <p:nvGrpSpPr>
          <p:cNvPr id="1796" name="Google Shape;1796;g142783cda20_0_870"/>
          <p:cNvGrpSpPr/>
          <p:nvPr/>
        </p:nvGrpSpPr>
        <p:grpSpPr>
          <a:xfrm flipH="1">
            <a:off x="10210800" y="4528372"/>
            <a:ext cx="1959852" cy="2253428"/>
            <a:chOff x="2999175" y="3375638"/>
            <a:chExt cx="750700" cy="1013050"/>
          </a:xfrm>
        </p:grpSpPr>
        <p:sp>
          <p:nvSpPr>
            <p:cNvPr id="1797" name="Google Shape;1797;g142783cda20_0_870"/>
            <p:cNvSpPr/>
            <p:nvPr/>
          </p:nvSpPr>
          <p:spPr>
            <a:xfrm>
              <a:off x="2999175" y="3375638"/>
              <a:ext cx="750700" cy="1013050"/>
            </a:xfrm>
            <a:custGeom>
              <a:avLst/>
              <a:gdLst/>
              <a:ahLst/>
              <a:cxnLst/>
              <a:rect l="l" t="t" r="r" b="b"/>
              <a:pathLst>
                <a:path w="30028" h="40522" extrusionOk="0">
                  <a:moveTo>
                    <a:pt x="14134" y="0"/>
                  </a:moveTo>
                  <a:cubicBezTo>
                    <a:pt x="8197" y="0"/>
                    <a:pt x="9537" y="39151"/>
                    <a:pt x="9537" y="39151"/>
                  </a:cubicBezTo>
                  <a:cubicBezTo>
                    <a:pt x="9537" y="39151"/>
                    <a:pt x="7203" y="9671"/>
                    <a:pt x="3756" y="9671"/>
                  </a:cubicBezTo>
                  <a:cubicBezTo>
                    <a:pt x="3688" y="9671"/>
                    <a:pt x="3618" y="9683"/>
                    <a:pt x="3548" y="9707"/>
                  </a:cubicBezTo>
                  <a:cubicBezTo>
                    <a:pt x="0" y="10945"/>
                    <a:pt x="8406" y="39151"/>
                    <a:pt x="8406" y="39151"/>
                  </a:cubicBezTo>
                  <a:cubicBezTo>
                    <a:pt x="9204" y="40179"/>
                    <a:pt x="9998" y="40522"/>
                    <a:pt x="10701" y="40522"/>
                  </a:cubicBezTo>
                  <a:cubicBezTo>
                    <a:pt x="12109" y="40522"/>
                    <a:pt x="13157" y="39151"/>
                    <a:pt x="13157" y="39151"/>
                  </a:cubicBezTo>
                  <a:cubicBezTo>
                    <a:pt x="13157" y="39151"/>
                    <a:pt x="30028" y="11183"/>
                    <a:pt x="25158" y="8481"/>
                  </a:cubicBezTo>
                  <a:cubicBezTo>
                    <a:pt x="24969" y="8375"/>
                    <a:pt x="24773" y="8324"/>
                    <a:pt x="24571" y="8324"/>
                  </a:cubicBezTo>
                  <a:cubicBezTo>
                    <a:pt x="19605" y="8324"/>
                    <a:pt x="11073" y="39151"/>
                    <a:pt x="11073" y="39151"/>
                  </a:cubicBezTo>
                  <a:cubicBezTo>
                    <a:pt x="11073" y="39151"/>
                    <a:pt x="20658" y="1230"/>
                    <a:pt x="14407" y="27"/>
                  </a:cubicBezTo>
                  <a:cubicBezTo>
                    <a:pt x="14314" y="9"/>
                    <a:pt x="14223" y="0"/>
                    <a:pt x="14134" y="0"/>
                  </a:cubicBezTo>
                  <a:close/>
                </a:path>
              </a:pathLst>
            </a:custGeom>
            <a:solidFill>
              <a:srgbClr val="82A2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8" name="Google Shape;1798;g142783cda20_0_870"/>
            <p:cNvSpPr/>
            <p:nvPr/>
          </p:nvSpPr>
          <p:spPr>
            <a:xfrm>
              <a:off x="3255750" y="3376313"/>
              <a:ext cx="103600" cy="994775"/>
            </a:xfrm>
            <a:custGeom>
              <a:avLst/>
              <a:gdLst/>
              <a:ahLst/>
              <a:cxnLst/>
              <a:rect l="l" t="t" r="r" b="b"/>
              <a:pathLst>
                <a:path w="4144" h="39791" extrusionOk="0">
                  <a:moveTo>
                    <a:pt x="4144" y="0"/>
                  </a:moveTo>
                  <a:lnTo>
                    <a:pt x="3572" y="4965"/>
                  </a:lnTo>
                  <a:lnTo>
                    <a:pt x="3025" y="9942"/>
                  </a:lnTo>
                  <a:lnTo>
                    <a:pt x="1965" y="19884"/>
                  </a:lnTo>
                  <a:lnTo>
                    <a:pt x="953" y="29837"/>
                  </a:lnTo>
                  <a:lnTo>
                    <a:pt x="477" y="34814"/>
                  </a:lnTo>
                  <a:lnTo>
                    <a:pt x="1" y="39791"/>
                  </a:lnTo>
                  <a:lnTo>
                    <a:pt x="584" y="34826"/>
                  </a:lnTo>
                  <a:lnTo>
                    <a:pt x="1132" y="29849"/>
                  </a:lnTo>
                  <a:lnTo>
                    <a:pt x="2191" y="19908"/>
                  </a:lnTo>
                  <a:lnTo>
                    <a:pt x="3191" y="9954"/>
                  </a:lnTo>
                  <a:lnTo>
                    <a:pt x="3680" y="4989"/>
                  </a:lnTo>
                  <a:lnTo>
                    <a:pt x="4144" y="0"/>
                  </a:lnTo>
                  <a:close/>
                </a:path>
              </a:pathLst>
            </a:custGeom>
            <a:solidFill>
              <a:srgbClr val="163D0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9" name="Google Shape;1799;g142783cda20_0_870"/>
            <p:cNvSpPr/>
            <p:nvPr/>
          </p:nvSpPr>
          <p:spPr>
            <a:xfrm>
              <a:off x="3294450" y="3587938"/>
              <a:ext cx="333700" cy="794175"/>
            </a:xfrm>
            <a:custGeom>
              <a:avLst/>
              <a:gdLst/>
              <a:ahLst/>
              <a:cxnLst/>
              <a:rect l="l" t="t" r="r" b="b"/>
              <a:pathLst>
                <a:path w="13348" h="31767" extrusionOk="0">
                  <a:moveTo>
                    <a:pt x="13347" y="1"/>
                  </a:moveTo>
                  <a:lnTo>
                    <a:pt x="11645" y="3942"/>
                  </a:lnTo>
                  <a:lnTo>
                    <a:pt x="9942" y="7906"/>
                  </a:lnTo>
                  <a:lnTo>
                    <a:pt x="6585" y="15836"/>
                  </a:lnTo>
                  <a:lnTo>
                    <a:pt x="3263" y="23789"/>
                  </a:lnTo>
                  <a:lnTo>
                    <a:pt x="1620" y="27754"/>
                  </a:lnTo>
                  <a:lnTo>
                    <a:pt x="0" y="31766"/>
                  </a:lnTo>
                  <a:lnTo>
                    <a:pt x="0" y="31766"/>
                  </a:lnTo>
                  <a:lnTo>
                    <a:pt x="1727" y="27802"/>
                  </a:lnTo>
                  <a:lnTo>
                    <a:pt x="3429" y="23849"/>
                  </a:lnTo>
                  <a:lnTo>
                    <a:pt x="6787" y="15907"/>
                  </a:lnTo>
                  <a:lnTo>
                    <a:pt x="10097" y="7966"/>
                  </a:lnTo>
                  <a:lnTo>
                    <a:pt x="11740" y="3989"/>
                  </a:lnTo>
                  <a:lnTo>
                    <a:pt x="13347" y="1"/>
                  </a:lnTo>
                  <a:close/>
                </a:path>
              </a:pathLst>
            </a:custGeom>
            <a:solidFill>
              <a:srgbClr val="163D0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0" name="Google Shape;1800;g142783cda20_0_870"/>
            <p:cNvSpPr/>
            <p:nvPr/>
          </p:nvSpPr>
          <p:spPr>
            <a:xfrm>
              <a:off x="3087875" y="3618588"/>
              <a:ext cx="149750" cy="735850"/>
            </a:xfrm>
            <a:custGeom>
              <a:avLst/>
              <a:gdLst/>
              <a:ahLst/>
              <a:cxnLst/>
              <a:rect l="l" t="t" r="r" b="b"/>
              <a:pathLst>
                <a:path w="5990" h="29434" extrusionOk="0">
                  <a:moveTo>
                    <a:pt x="0" y="1"/>
                  </a:moveTo>
                  <a:lnTo>
                    <a:pt x="0" y="1"/>
                  </a:lnTo>
                  <a:cubicBezTo>
                    <a:pt x="465" y="2466"/>
                    <a:pt x="941" y="4918"/>
                    <a:pt x="1417" y="7359"/>
                  </a:cubicBezTo>
                  <a:lnTo>
                    <a:pt x="2894" y="14729"/>
                  </a:lnTo>
                  <a:lnTo>
                    <a:pt x="4406" y="22075"/>
                  </a:lnTo>
                  <a:lnTo>
                    <a:pt x="5180" y="25754"/>
                  </a:lnTo>
                  <a:lnTo>
                    <a:pt x="5989" y="29433"/>
                  </a:lnTo>
                  <a:lnTo>
                    <a:pt x="5287" y="25742"/>
                  </a:lnTo>
                  <a:lnTo>
                    <a:pt x="4572" y="22051"/>
                  </a:lnTo>
                  <a:lnTo>
                    <a:pt x="3096" y="14681"/>
                  </a:lnTo>
                  <a:lnTo>
                    <a:pt x="1584" y="7335"/>
                  </a:lnTo>
                  <a:cubicBezTo>
                    <a:pt x="1060" y="4894"/>
                    <a:pt x="536" y="2442"/>
                    <a:pt x="0" y="1"/>
                  </a:cubicBezTo>
                  <a:close/>
                </a:path>
              </a:pathLst>
            </a:custGeom>
            <a:solidFill>
              <a:srgbClr val="163D0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1" name="Google Shape;1801;g142783cda20_0_870"/>
            <p:cNvSpPr/>
            <p:nvPr/>
          </p:nvSpPr>
          <p:spPr>
            <a:xfrm>
              <a:off x="3171225" y="3824763"/>
              <a:ext cx="135600" cy="137025"/>
            </a:xfrm>
            <a:custGeom>
              <a:avLst/>
              <a:gdLst/>
              <a:ahLst/>
              <a:cxnLst/>
              <a:rect l="l" t="t" r="r" b="b"/>
              <a:pathLst>
                <a:path w="5424" h="5481" extrusionOk="0">
                  <a:moveTo>
                    <a:pt x="3487" y="1"/>
                  </a:moveTo>
                  <a:cubicBezTo>
                    <a:pt x="2789" y="1"/>
                    <a:pt x="2858" y="2446"/>
                    <a:pt x="2858" y="2446"/>
                  </a:cubicBezTo>
                  <a:cubicBezTo>
                    <a:pt x="2858" y="2446"/>
                    <a:pt x="2202" y="277"/>
                    <a:pt x="1668" y="277"/>
                  </a:cubicBezTo>
                  <a:cubicBezTo>
                    <a:pt x="1635" y="277"/>
                    <a:pt x="1603" y="286"/>
                    <a:pt x="1572" y="303"/>
                  </a:cubicBezTo>
                  <a:cubicBezTo>
                    <a:pt x="1000" y="600"/>
                    <a:pt x="2643" y="2660"/>
                    <a:pt x="2643" y="2660"/>
                  </a:cubicBezTo>
                  <a:cubicBezTo>
                    <a:pt x="2643" y="2660"/>
                    <a:pt x="1248" y="1594"/>
                    <a:pt x="610" y="1594"/>
                  </a:cubicBezTo>
                  <a:cubicBezTo>
                    <a:pt x="491" y="1594"/>
                    <a:pt x="398" y="1632"/>
                    <a:pt x="346" y="1719"/>
                  </a:cubicBezTo>
                  <a:cubicBezTo>
                    <a:pt x="0" y="2267"/>
                    <a:pt x="2441" y="2910"/>
                    <a:pt x="2441" y="2910"/>
                  </a:cubicBezTo>
                  <a:cubicBezTo>
                    <a:pt x="2441" y="2910"/>
                    <a:pt x="322" y="3803"/>
                    <a:pt x="572" y="4506"/>
                  </a:cubicBezTo>
                  <a:cubicBezTo>
                    <a:pt x="606" y="4603"/>
                    <a:pt x="670" y="4645"/>
                    <a:pt x="755" y="4645"/>
                  </a:cubicBezTo>
                  <a:cubicBezTo>
                    <a:pt x="1277" y="4645"/>
                    <a:pt x="2584" y="3029"/>
                    <a:pt x="2584" y="3029"/>
                  </a:cubicBezTo>
                  <a:lnTo>
                    <a:pt x="2584" y="3029"/>
                  </a:lnTo>
                  <a:cubicBezTo>
                    <a:pt x="2584" y="3030"/>
                    <a:pt x="1667" y="5160"/>
                    <a:pt x="2370" y="5458"/>
                  </a:cubicBezTo>
                  <a:cubicBezTo>
                    <a:pt x="2406" y="5474"/>
                    <a:pt x="2440" y="5481"/>
                    <a:pt x="2472" y="5481"/>
                  </a:cubicBezTo>
                  <a:cubicBezTo>
                    <a:pt x="3049" y="5481"/>
                    <a:pt x="2846" y="3042"/>
                    <a:pt x="2846" y="3041"/>
                  </a:cubicBezTo>
                  <a:lnTo>
                    <a:pt x="2846" y="3041"/>
                  </a:lnTo>
                  <a:cubicBezTo>
                    <a:pt x="2846" y="3041"/>
                    <a:pt x="3605" y="5199"/>
                    <a:pt x="4378" y="5199"/>
                  </a:cubicBezTo>
                  <a:cubicBezTo>
                    <a:pt x="4415" y="5199"/>
                    <a:pt x="4452" y="5195"/>
                    <a:pt x="4489" y="5184"/>
                  </a:cubicBezTo>
                  <a:cubicBezTo>
                    <a:pt x="5298" y="4970"/>
                    <a:pt x="3120" y="2958"/>
                    <a:pt x="3120" y="2958"/>
                  </a:cubicBezTo>
                  <a:lnTo>
                    <a:pt x="3120" y="2958"/>
                  </a:lnTo>
                  <a:cubicBezTo>
                    <a:pt x="3120" y="2958"/>
                    <a:pt x="4341" y="3491"/>
                    <a:pt x="4994" y="3491"/>
                  </a:cubicBezTo>
                  <a:cubicBezTo>
                    <a:pt x="5225" y="3491"/>
                    <a:pt x="5384" y="3424"/>
                    <a:pt x="5394" y="3243"/>
                  </a:cubicBezTo>
                  <a:cubicBezTo>
                    <a:pt x="5424" y="2798"/>
                    <a:pt x="4539" y="2716"/>
                    <a:pt x="3888" y="2716"/>
                  </a:cubicBezTo>
                  <a:cubicBezTo>
                    <a:pt x="3512" y="2716"/>
                    <a:pt x="3215" y="2743"/>
                    <a:pt x="3215" y="2743"/>
                  </a:cubicBezTo>
                  <a:cubicBezTo>
                    <a:pt x="3215" y="2743"/>
                    <a:pt x="5358" y="1755"/>
                    <a:pt x="4989" y="1160"/>
                  </a:cubicBezTo>
                  <a:cubicBezTo>
                    <a:pt x="4942" y="1083"/>
                    <a:pt x="4874" y="1050"/>
                    <a:pt x="4792" y="1050"/>
                  </a:cubicBezTo>
                  <a:cubicBezTo>
                    <a:pt x="4249" y="1050"/>
                    <a:pt x="3072" y="2505"/>
                    <a:pt x="3072" y="2505"/>
                  </a:cubicBezTo>
                  <a:cubicBezTo>
                    <a:pt x="3072" y="2505"/>
                    <a:pt x="4275" y="124"/>
                    <a:pt x="3536" y="5"/>
                  </a:cubicBezTo>
                  <a:cubicBezTo>
                    <a:pt x="3519" y="2"/>
                    <a:pt x="3503" y="1"/>
                    <a:pt x="3487" y="1"/>
                  </a:cubicBezTo>
                  <a:close/>
                </a:path>
              </a:pathLst>
            </a:custGeom>
            <a:solidFill>
              <a:srgbClr val="E289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2" name="Google Shape;1802;g142783cda20_0_870"/>
            <p:cNvSpPr/>
            <p:nvPr/>
          </p:nvSpPr>
          <p:spPr>
            <a:xfrm>
              <a:off x="3230750" y="3882313"/>
              <a:ext cx="23825" cy="23850"/>
            </a:xfrm>
            <a:custGeom>
              <a:avLst/>
              <a:gdLst/>
              <a:ahLst/>
              <a:cxnLst/>
              <a:rect l="l" t="t" r="r" b="b"/>
              <a:pathLst>
                <a:path w="953" h="954" extrusionOk="0">
                  <a:moveTo>
                    <a:pt x="477" y="1"/>
                  </a:moveTo>
                  <a:cubicBezTo>
                    <a:pt x="215" y="1"/>
                    <a:pt x="0" y="203"/>
                    <a:pt x="0" y="477"/>
                  </a:cubicBezTo>
                  <a:cubicBezTo>
                    <a:pt x="0" y="739"/>
                    <a:pt x="215" y="953"/>
                    <a:pt x="477" y="953"/>
                  </a:cubicBezTo>
                  <a:cubicBezTo>
                    <a:pt x="751" y="953"/>
                    <a:pt x="953" y="739"/>
                    <a:pt x="953" y="477"/>
                  </a:cubicBezTo>
                  <a:cubicBezTo>
                    <a:pt x="953" y="203"/>
                    <a:pt x="739" y="1"/>
                    <a:pt x="477" y="1"/>
                  </a:cubicBezTo>
                  <a:close/>
                </a:path>
              </a:pathLst>
            </a:custGeom>
            <a:solidFill>
              <a:srgbClr val="F6B32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03" name="Google Shape;1803;g142783cda20_0_870"/>
          <p:cNvGrpSpPr/>
          <p:nvPr/>
        </p:nvGrpSpPr>
        <p:grpSpPr>
          <a:xfrm rot="-5400000">
            <a:off x="8781107" y="1080022"/>
            <a:ext cx="745730" cy="910800"/>
            <a:chOff x="3333500" y="2499150"/>
            <a:chExt cx="1676175" cy="1800000"/>
          </a:xfrm>
        </p:grpSpPr>
        <p:sp>
          <p:nvSpPr>
            <p:cNvPr id="1804" name="Google Shape;1804;g142783cda20_0_870"/>
            <p:cNvSpPr/>
            <p:nvPr/>
          </p:nvSpPr>
          <p:spPr>
            <a:xfrm>
              <a:off x="3576675" y="2499150"/>
              <a:ext cx="1433000" cy="513800"/>
            </a:xfrm>
            <a:custGeom>
              <a:avLst/>
              <a:gdLst/>
              <a:ahLst/>
              <a:cxnLst/>
              <a:rect l="l" t="t" r="r" b="b"/>
              <a:pathLst>
                <a:path w="57320" h="20552" extrusionOk="0">
                  <a:moveTo>
                    <a:pt x="9416" y="1"/>
                  </a:moveTo>
                  <a:cubicBezTo>
                    <a:pt x="5063" y="1"/>
                    <a:pt x="0" y="415"/>
                    <a:pt x="899" y="2662"/>
                  </a:cubicBezTo>
                  <a:cubicBezTo>
                    <a:pt x="1558" y="4213"/>
                    <a:pt x="7142" y="6152"/>
                    <a:pt x="8616" y="6889"/>
                  </a:cubicBezTo>
                  <a:cubicBezTo>
                    <a:pt x="11214" y="8168"/>
                    <a:pt x="13851" y="9371"/>
                    <a:pt x="16526" y="10534"/>
                  </a:cubicBezTo>
                  <a:cubicBezTo>
                    <a:pt x="27112" y="15032"/>
                    <a:pt x="38203" y="18328"/>
                    <a:pt x="49564" y="20267"/>
                  </a:cubicBezTo>
                  <a:cubicBezTo>
                    <a:pt x="50429" y="20421"/>
                    <a:pt x="51361" y="20551"/>
                    <a:pt x="52268" y="20551"/>
                  </a:cubicBezTo>
                  <a:cubicBezTo>
                    <a:pt x="53639" y="20551"/>
                    <a:pt x="54952" y="20254"/>
                    <a:pt x="55885" y="19297"/>
                  </a:cubicBezTo>
                  <a:cubicBezTo>
                    <a:pt x="57165" y="18057"/>
                    <a:pt x="57320" y="15924"/>
                    <a:pt x="56661" y="14295"/>
                  </a:cubicBezTo>
                  <a:cubicBezTo>
                    <a:pt x="56002" y="12628"/>
                    <a:pt x="54683" y="11309"/>
                    <a:pt x="53287" y="10224"/>
                  </a:cubicBezTo>
                  <a:cubicBezTo>
                    <a:pt x="48324" y="6307"/>
                    <a:pt x="42158" y="4252"/>
                    <a:pt x="36031" y="2856"/>
                  </a:cubicBezTo>
                  <a:cubicBezTo>
                    <a:pt x="29090" y="1227"/>
                    <a:pt x="21994" y="335"/>
                    <a:pt x="14859" y="142"/>
                  </a:cubicBezTo>
                  <a:cubicBezTo>
                    <a:pt x="14016" y="128"/>
                    <a:pt x="11825" y="1"/>
                    <a:pt x="9416" y="1"/>
                  </a:cubicBezTo>
                  <a:close/>
                </a:path>
              </a:pathLst>
            </a:custGeom>
            <a:solidFill>
              <a:srgbClr val="82A2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5" name="Google Shape;1805;g142783cda20_0_870"/>
            <p:cNvSpPr/>
            <p:nvPr/>
          </p:nvSpPr>
          <p:spPr>
            <a:xfrm>
              <a:off x="3333500" y="2771850"/>
              <a:ext cx="221075" cy="881150"/>
            </a:xfrm>
            <a:custGeom>
              <a:avLst/>
              <a:gdLst/>
              <a:ahLst/>
              <a:cxnLst/>
              <a:rect l="l" t="t" r="r" b="b"/>
              <a:pathLst>
                <a:path w="8843" h="35246" extrusionOk="0">
                  <a:moveTo>
                    <a:pt x="3385" y="1"/>
                  </a:moveTo>
                  <a:cubicBezTo>
                    <a:pt x="3241" y="1"/>
                    <a:pt x="3095" y="54"/>
                    <a:pt x="2948" y="169"/>
                  </a:cubicBezTo>
                  <a:cubicBezTo>
                    <a:pt x="2134" y="789"/>
                    <a:pt x="1940" y="4395"/>
                    <a:pt x="1746" y="5365"/>
                  </a:cubicBezTo>
                  <a:cubicBezTo>
                    <a:pt x="1436" y="7110"/>
                    <a:pt x="1164" y="8816"/>
                    <a:pt x="932" y="10600"/>
                  </a:cubicBezTo>
                  <a:cubicBezTo>
                    <a:pt x="79" y="17502"/>
                    <a:pt x="1" y="24482"/>
                    <a:pt x="777" y="31423"/>
                  </a:cubicBezTo>
                  <a:cubicBezTo>
                    <a:pt x="932" y="32780"/>
                    <a:pt x="1203" y="34293"/>
                    <a:pt x="2366" y="34952"/>
                  </a:cubicBezTo>
                  <a:cubicBezTo>
                    <a:pt x="2761" y="35149"/>
                    <a:pt x="3185" y="35245"/>
                    <a:pt x="3607" y="35245"/>
                  </a:cubicBezTo>
                  <a:cubicBezTo>
                    <a:pt x="4262" y="35245"/>
                    <a:pt x="4911" y="35012"/>
                    <a:pt x="5430" y="34564"/>
                  </a:cubicBezTo>
                  <a:cubicBezTo>
                    <a:pt x="6244" y="33866"/>
                    <a:pt x="6865" y="32935"/>
                    <a:pt x="7252" y="31927"/>
                  </a:cubicBezTo>
                  <a:cubicBezTo>
                    <a:pt x="8687" y="28398"/>
                    <a:pt x="8842" y="24443"/>
                    <a:pt x="8648" y="20643"/>
                  </a:cubicBezTo>
                  <a:cubicBezTo>
                    <a:pt x="8454" y="16339"/>
                    <a:pt x="7795" y="12035"/>
                    <a:pt x="6709" y="7885"/>
                  </a:cubicBezTo>
                  <a:cubicBezTo>
                    <a:pt x="6389" y="6604"/>
                    <a:pt x="4991" y="1"/>
                    <a:pt x="3385" y="1"/>
                  </a:cubicBezTo>
                  <a:close/>
                </a:path>
              </a:pathLst>
            </a:custGeom>
            <a:solidFill>
              <a:srgbClr val="82A2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6" name="Google Shape;1806;g142783cda20_0_870"/>
            <p:cNvSpPr/>
            <p:nvPr/>
          </p:nvSpPr>
          <p:spPr>
            <a:xfrm>
              <a:off x="3529325" y="2710400"/>
              <a:ext cx="1449350" cy="1588750"/>
            </a:xfrm>
            <a:custGeom>
              <a:avLst/>
              <a:gdLst/>
              <a:ahLst/>
              <a:cxnLst/>
              <a:rect l="l" t="t" r="r" b="b"/>
              <a:pathLst>
                <a:path w="57974" h="63550" extrusionOk="0">
                  <a:moveTo>
                    <a:pt x="2390" y="0"/>
                  </a:moveTo>
                  <a:cubicBezTo>
                    <a:pt x="1337" y="0"/>
                    <a:pt x="618" y="437"/>
                    <a:pt x="428" y="1502"/>
                  </a:cubicBezTo>
                  <a:cubicBezTo>
                    <a:pt x="1" y="3868"/>
                    <a:pt x="5197" y="10498"/>
                    <a:pt x="6360" y="12515"/>
                  </a:cubicBezTo>
                  <a:cubicBezTo>
                    <a:pt x="8454" y="16082"/>
                    <a:pt x="10665" y="19572"/>
                    <a:pt x="12953" y="22985"/>
                  </a:cubicBezTo>
                  <a:cubicBezTo>
                    <a:pt x="21988" y="36479"/>
                    <a:pt x="32613" y="48849"/>
                    <a:pt x="44595" y="59862"/>
                  </a:cubicBezTo>
                  <a:cubicBezTo>
                    <a:pt x="46596" y="61662"/>
                    <a:pt x="48998" y="63549"/>
                    <a:pt x="51555" y="63549"/>
                  </a:cubicBezTo>
                  <a:cubicBezTo>
                    <a:pt x="51971" y="63549"/>
                    <a:pt x="52392" y="63499"/>
                    <a:pt x="52816" y="63391"/>
                  </a:cubicBezTo>
                  <a:cubicBezTo>
                    <a:pt x="55297" y="62770"/>
                    <a:pt x="57042" y="60288"/>
                    <a:pt x="57508" y="57729"/>
                  </a:cubicBezTo>
                  <a:cubicBezTo>
                    <a:pt x="57973" y="55131"/>
                    <a:pt x="57391" y="52494"/>
                    <a:pt x="56577" y="50090"/>
                  </a:cubicBezTo>
                  <a:cubicBezTo>
                    <a:pt x="53669" y="41520"/>
                    <a:pt x="47969" y="34385"/>
                    <a:pt x="41803" y="27987"/>
                  </a:cubicBezTo>
                  <a:cubicBezTo>
                    <a:pt x="34823" y="20813"/>
                    <a:pt x="27106" y="14376"/>
                    <a:pt x="18808" y="8792"/>
                  </a:cubicBezTo>
                  <a:cubicBezTo>
                    <a:pt x="16626" y="7327"/>
                    <a:pt x="6703" y="0"/>
                    <a:pt x="2390" y="0"/>
                  </a:cubicBezTo>
                  <a:close/>
                </a:path>
              </a:pathLst>
            </a:custGeom>
            <a:solidFill>
              <a:srgbClr val="82A2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07" name="Google Shape;1807;g142783cda20_0_870"/>
          <p:cNvGrpSpPr/>
          <p:nvPr/>
        </p:nvGrpSpPr>
        <p:grpSpPr>
          <a:xfrm rot="1964417" flipH="1">
            <a:off x="2331721" y="2553371"/>
            <a:ext cx="799298" cy="783489"/>
            <a:chOff x="3333500" y="2499150"/>
            <a:chExt cx="1676175" cy="1800000"/>
          </a:xfrm>
        </p:grpSpPr>
        <p:sp>
          <p:nvSpPr>
            <p:cNvPr id="1808" name="Google Shape;1808;g142783cda20_0_870"/>
            <p:cNvSpPr/>
            <p:nvPr/>
          </p:nvSpPr>
          <p:spPr>
            <a:xfrm>
              <a:off x="3576675" y="2499150"/>
              <a:ext cx="1433000" cy="513800"/>
            </a:xfrm>
            <a:custGeom>
              <a:avLst/>
              <a:gdLst/>
              <a:ahLst/>
              <a:cxnLst/>
              <a:rect l="l" t="t" r="r" b="b"/>
              <a:pathLst>
                <a:path w="57320" h="20552" extrusionOk="0">
                  <a:moveTo>
                    <a:pt x="9416" y="1"/>
                  </a:moveTo>
                  <a:cubicBezTo>
                    <a:pt x="5063" y="1"/>
                    <a:pt x="0" y="415"/>
                    <a:pt x="899" y="2662"/>
                  </a:cubicBezTo>
                  <a:cubicBezTo>
                    <a:pt x="1558" y="4213"/>
                    <a:pt x="7142" y="6152"/>
                    <a:pt x="8616" y="6889"/>
                  </a:cubicBezTo>
                  <a:cubicBezTo>
                    <a:pt x="11214" y="8168"/>
                    <a:pt x="13851" y="9371"/>
                    <a:pt x="16526" y="10534"/>
                  </a:cubicBezTo>
                  <a:cubicBezTo>
                    <a:pt x="27112" y="15032"/>
                    <a:pt x="38203" y="18328"/>
                    <a:pt x="49564" y="20267"/>
                  </a:cubicBezTo>
                  <a:cubicBezTo>
                    <a:pt x="50429" y="20421"/>
                    <a:pt x="51361" y="20551"/>
                    <a:pt x="52268" y="20551"/>
                  </a:cubicBezTo>
                  <a:cubicBezTo>
                    <a:pt x="53639" y="20551"/>
                    <a:pt x="54952" y="20254"/>
                    <a:pt x="55885" y="19297"/>
                  </a:cubicBezTo>
                  <a:cubicBezTo>
                    <a:pt x="57165" y="18057"/>
                    <a:pt x="57320" y="15924"/>
                    <a:pt x="56661" y="14295"/>
                  </a:cubicBezTo>
                  <a:cubicBezTo>
                    <a:pt x="56002" y="12628"/>
                    <a:pt x="54683" y="11309"/>
                    <a:pt x="53287" y="10224"/>
                  </a:cubicBezTo>
                  <a:cubicBezTo>
                    <a:pt x="48324" y="6307"/>
                    <a:pt x="42158" y="4252"/>
                    <a:pt x="36031" y="2856"/>
                  </a:cubicBezTo>
                  <a:cubicBezTo>
                    <a:pt x="29090" y="1227"/>
                    <a:pt x="21994" y="335"/>
                    <a:pt x="14859" y="142"/>
                  </a:cubicBezTo>
                  <a:cubicBezTo>
                    <a:pt x="14016" y="128"/>
                    <a:pt x="11825" y="1"/>
                    <a:pt x="9416" y="1"/>
                  </a:cubicBezTo>
                  <a:close/>
                </a:path>
              </a:pathLst>
            </a:custGeom>
            <a:solidFill>
              <a:srgbClr val="82A2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9" name="Google Shape;1809;g142783cda20_0_870"/>
            <p:cNvSpPr/>
            <p:nvPr/>
          </p:nvSpPr>
          <p:spPr>
            <a:xfrm>
              <a:off x="3333500" y="2771850"/>
              <a:ext cx="221075" cy="881150"/>
            </a:xfrm>
            <a:custGeom>
              <a:avLst/>
              <a:gdLst/>
              <a:ahLst/>
              <a:cxnLst/>
              <a:rect l="l" t="t" r="r" b="b"/>
              <a:pathLst>
                <a:path w="8843" h="35246" extrusionOk="0">
                  <a:moveTo>
                    <a:pt x="3385" y="1"/>
                  </a:moveTo>
                  <a:cubicBezTo>
                    <a:pt x="3241" y="1"/>
                    <a:pt x="3095" y="54"/>
                    <a:pt x="2948" y="169"/>
                  </a:cubicBezTo>
                  <a:cubicBezTo>
                    <a:pt x="2134" y="789"/>
                    <a:pt x="1940" y="4395"/>
                    <a:pt x="1746" y="5365"/>
                  </a:cubicBezTo>
                  <a:cubicBezTo>
                    <a:pt x="1436" y="7110"/>
                    <a:pt x="1164" y="8816"/>
                    <a:pt x="932" y="10600"/>
                  </a:cubicBezTo>
                  <a:cubicBezTo>
                    <a:pt x="79" y="17502"/>
                    <a:pt x="1" y="24482"/>
                    <a:pt x="777" y="31423"/>
                  </a:cubicBezTo>
                  <a:cubicBezTo>
                    <a:pt x="932" y="32780"/>
                    <a:pt x="1203" y="34293"/>
                    <a:pt x="2366" y="34952"/>
                  </a:cubicBezTo>
                  <a:cubicBezTo>
                    <a:pt x="2761" y="35149"/>
                    <a:pt x="3185" y="35245"/>
                    <a:pt x="3607" y="35245"/>
                  </a:cubicBezTo>
                  <a:cubicBezTo>
                    <a:pt x="4262" y="35245"/>
                    <a:pt x="4911" y="35012"/>
                    <a:pt x="5430" y="34564"/>
                  </a:cubicBezTo>
                  <a:cubicBezTo>
                    <a:pt x="6244" y="33866"/>
                    <a:pt x="6865" y="32935"/>
                    <a:pt x="7252" y="31927"/>
                  </a:cubicBezTo>
                  <a:cubicBezTo>
                    <a:pt x="8687" y="28398"/>
                    <a:pt x="8842" y="24443"/>
                    <a:pt x="8648" y="20643"/>
                  </a:cubicBezTo>
                  <a:cubicBezTo>
                    <a:pt x="8454" y="16339"/>
                    <a:pt x="7795" y="12035"/>
                    <a:pt x="6709" y="7885"/>
                  </a:cubicBezTo>
                  <a:cubicBezTo>
                    <a:pt x="6389" y="6604"/>
                    <a:pt x="4991" y="1"/>
                    <a:pt x="3385" y="1"/>
                  </a:cubicBezTo>
                  <a:close/>
                </a:path>
              </a:pathLst>
            </a:custGeom>
            <a:solidFill>
              <a:srgbClr val="82A2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0" name="Google Shape;1810;g142783cda20_0_870"/>
            <p:cNvSpPr/>
            <p:nvPr/>
          </p:nvSpPr>
          <p:spPr>
            <a:xfrm>
              <a:off x="3529325" y="2710400"/>
              <a:ext cx="1449350" cy="1588750"/>
            </a:xfrm>
            <a:custGeom>
              <a:avLst/>
              <a:gdLst/>
              <a:ahLst/>
              <a:cxnLst/>
              <a:rect l="l" t="t" r="r" b="b"/>
              <a:pathLst>
                <a:path w="57974" h="63550" extrusionOk="0">
                  <a:moveTo>
                    <a:pt x="2390" y="0"/>
                  </a:moveTo>
                  <a:cubicBezTo>
                    <a:pt x="1337" y="0"/>
                    <a:pt x="618" y="437"/>
                    <a:pt x="428" y="1502"/>
                  </a:cubicBezTo>
                  <a:cubicBezTo>
                    <a:pt x="1" y="3868"/>
                    <a:pt x="5197" y="10498"/>
                    <a:pt x="6360" y="12515"/>
                  </a:cubicBezTo>
                  <a:cubicBezTo>
                    <a:pt x="8454" y="16082"/>
                    <a:pt x="10665" y="19572"/>
                    <a:pt x="12953" y="22985"/>
                  </a:cubicBezTo>
                  <a:cubicBezTo>
                    <a:pt x="21988" y="36479"/>
                    <a:pt x="32613" y="48849"/>
                    <a:pt x="44595" y="59862"/>
                  </a:cubicBezTo>
                  <a:cubicBezTo>
                    <a:pt x="46596" y="61662"/>
                    <a:pt x="48998" y="63549"/>
                    <a:pt x="51555" y="63549"/>
                  </a:cubicBezTo>
                  <a:cubicBezTo>
                    <a:pt x="51971" y="63549"/>
                    <a:pt x="52392" y="63499"/>
                    <a:pt x="52816" y="63391"/>
                  </a:cubicBezTo>
                  <a:cubicBezTo>
                    <a:pt x="55297" y="62770"/>
                    <a:pt x="57042" y="60288"/>
                    <a:pt x="57508" y="57729"/>
                  </a:cubicBezTo>
                  <a:cubicBezTo>
                    <a:pt x="57973" y="55131"/>
                    <a:pt x="57391" y="52494"/>
                    <a:pt x="56577" y="50090"/>
                  </a:cubicBezTo>
                  <a:cubicBezTo>
                    <a:pt x="53669" y="41520"/>
                    <a:pt x="47969" y="34385"/>
                    <a:pt x="41803" y="27987"/>
                  </a:cubicBezTo>
                  <a:cubicBezTo>
                    <a:pt x="34823" y="20813"/>
                    <a:pt x="27106" y="14376"/>
                    <a:pt x="18808" y="8792"/>
                  </a:cubicBezTo>
                  <a:cubicBezTo>
                    <a:pt x="16626" y="7327"/>
                    <a:pt x="6703" y="0"/>
                    <a:pt x="2390" y="0"/>
                  </a:cubicBezTo>
                  <a:close/>
                </a:path>
              </a:pathLst>
            </a:custGeom>
            <a:solidFill>
              <a:srgbClr val="82A2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1811" name="Google Shape;1811;g142783cda20_0_870"/>
          <p:cNvPicPr preferRelativeResize="0"/>
          <p:nvPr/>
        </p:nvPicPr>
        <p:blipFill rotWithShape="1">
          <a:blip r:embed="rId3">
            <a:alphaModFix/>
          </a:blip>
          <a:srcRect l="44088" t="9453" r="26392" b="27311"/>
          <a:stretch/>
        </p:blipFill>
        <p:spPr>
          <a:xfrm>
            <a:off x="3964008" y="4367317"/>
            <a:ext cx="779238" cy="745800"/>
          </a:xfrm>
          <a:prstGeom prst="rect">
            <a:avLst/>
          </a:prstGeom>
          <a:noFill/>
          <a:ln>
            <a:noFill/>
          </a:ln>
        </p:spPr>
      </p:pic>
      <p:pic>
        <p:nvPicPr>
          <p:cNvPr id="1812" name="Google Shape;1812;g142783cda20_0_870"/>
          <p:cNvPicPr preferRelativeResize="0"/>
          <p:nvPr/>
        </p:nvPicPr>
        <p:blipFill rotWithShape="1">
          <a:blip r:embed="rId4">
            <a:alphaModFix/>
          </a:blip>
          <a:srcRect l="44342" t="10508" r="28166" b="26826"/>
          <a:stretch/>
        </p:blipFill>
        <p:spPr>
          <a:xfrm>
            <a:off x="4739875" y="4367317"/>
            <a:ext cx="732298" cy="745800"/>
          </a:xfrm>
          <a:prstGeom prst="rect">
            <a:avLst/>
          </a:prstGeom>
          <a:noFill/>
          <a:ln>
            <a:noFill/>
          </a:ln>
        </p:spPr>
      </p:pic>
      <p:pic>
        <p:nvPicPr>
          <p:cNvPr id="1813" name="Google Shape;1813;g142783cda20_0_870"/>
          <p:cNvPicPr preferRelativeResize="0"/>
          <p:nvPr/>
        </p:nvPicPr>
        <p:blipFill rotWithShape="1">
          <a:blip r:embed="rId3">
            <a:alphaModFix/>
          </a:blip>
          <a:srcRect l="44088" t="9453" r="26392" b="27311"/>
          <a:stretch/>
        </p:blipFill>
        <p:spPr>
          <a:xfrm>
            <a:off x="5531058" y="4367317"/>
            <a:ext cx="779238" cy="745800"/>
          </a:xfrm>
          <a:prstGeom prst="rect">
            <a:avLst/>
          </a:prstGeom>
          <a:noFill/>
          <a:ln>
            <a:noFill/>
          </a:ln>
        </p:spPr>
      </p:pic>
      <p:pic>
        <p:nvPicPr>
          <p:cNvPr id="1814" name="Google Shape;1814;g142783cda20_0_870"/>
          <p:cNvPicPr preferRelativeResize="0"/>
          <p:nvPr/>
        </p:nvPicPr>
        <p:blipFill rotWithShape="1">
          <a:blip r:embed="rId4">
            <a:alphaModFix/>
          </a:blip>
          <a:srcRect l="44342" t="10508" r="28166" b="26826"/>
          <a:stretch/>
        </p:blipFill>
        <p:spPr>
          <a:xfrm>
            <a:off x="6310308" y="4367317"/>
            <a:ext cx="732298" cy="745800"/>
          </a:xfrm>
          <a:prstGeom prst="rect">
            <a:avLst/>
          </a:prstGeom>
          <a:noFill/>
          <a:ln>
            <a:noFill/>
          </a:ln>
        </p:spPr>
      </p:pic>
      <p:pic>
        <p:nvPicPr>
          <p:cNvPr id="1815" name="Google Shape;1815;g142783cda20_0_870"/>
          <p:cNvPicPr preferRelativeResize="0"/>
          <p:nvPr/>
        </p:nvPicPr>
        <p:blipFill rotWithShape="1">
          <a:blip r:embed="rId3">
            <a:alphaModFix/>
          </a:blip>
          <a:srcRect l="44088" t="9453" r="26392" b="27311"/>
          <a:stretch/>
        </p:blipFill>
        <p:spPr>
          <a:xfrm>
            <a:off x="7139192" y="4367317"/>
            <a:ext cx="779238" cy="745800"/>
          </a:xfrm>
          <a:prstGeom prst="rect">
            <a:avLst/>
          </a:prstGeom>
          <a:noFill/>
          <a:ln>
            <a:noFill/>
          </a:ln>
        </p:spPr>
      </p:pic>
      <p:pic>
        <p:nvPicPr>
          <p:cNvPr id="1816" name="Google Shape;1816;g142783cda20_0_870"/>
          <p:cNvPicPr preferRelativeResize="0"/>
          <p:nvPr/>
        </p:nvPicPr>
        <p:blipFill rotWithShape="1">
          <a:blip r:embed="rId4">
            <a:alphaModFix/>
          </a:blip>
          <a:srcRect l="44342" t="10508" r="28166" b="26826"/>
          <a:stretch/>
        </p:blipFill>
        <p:spPr>
          <a:xfrm>
            <a:off x="7880742" y="4367317"/>
            <a:ext cx="732298" cy="745800"/>
          </a:xfrm>
          <a:prstGeom prst="rect">
            <a:avLst/>
          </a:prstGeom>
          <a:noFill/>
          <a:ln>
            <a:noFill/>
          </a:ln>
        </p:spPr>
      </p:pic>
      <p:sp>
        <p:nvSpPr>
          <p:cNvPr id="1817" name="Google Shape;1817;g142783cda20_0_870"/>
          <p:cNvSpPr txBox="1"/>
          <p:nvPr/>
        </p:nvSpPr>
        <p:spPr>
          <a:xfrm>
            <a:off x="3394975" y="5434075"/>
            <a:ext cx="54018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800" b="1">
                <a:solidFill>
                  <a:srgbClr val="0B5394"/>
                </a:solidFill>
                <a:latin typeface="Vidaloka"/>
                <a:ea typeface="Vidaloka"/>
                <a:cs typeface="Vidaloka"/>
                <a:sym typeface="Vidaloka"/>
              </a:rPr>
              <a:t>“As a faith community, we are the hands and feet of Christ, reaching out as He did.” </a:t>
            </a:r>
            <a:endParaRPr sz="1800">
              <a:solidFill>
                <a:srgbClr val="0B5394"/>
              </a:solidFill>
              <a:latin typeface="Vidaloka"/>
              <a:ea typeface="Vidaloka"/>
              <a:cs typeface="Vidaloka"/>
              <a:sym typeface="Vidaloka"/>
            </a:endParaRPr>
          </a:p>
          <a:p>
            <a:pPr marL="0" lvl="0" indent="0" algn="l" rtl="0">
              <a:spcBef>
                <a:spcPts val="0"/>
              </a:spcBef>
              <a:spcAft>
                <a:spcPts val="0"/>
              </a:spcAft>
              <a:buNone/>
            </a:pPr>
            <a:endParaRPr>
              <a:latin typeface="Josefin Sans"/>
              <a:ea typeface="Josefin Sans"/>
              <a:cs typeface="Josefin Sans"/>
              <a:sym typeface="Josefin Sans"/>
            </a:endParaRPr>
          </a:p>
        </p:txBody>
      </p:sp>
      <p:pic>
        <p:nvPicPr>
          <p:cNvPr id="1818" name="Google Shape;1818;g142783cda20_0_870"/>
          <p:cNvPicPr preferRelativeResize="0"/>
          <p:nvPr/>
        </p:nvPicPr>
        <p:blipFill>
          <a:blip r:embed="rId5">
            <a:alphaModFix/>
          </a:blip>
          <a:stretch>
            <a:fillRect/>
          </a:stretch>
        </p:blipFill>
        <p:spPr>
          <a:xfrm>
            <a:off x="76199" y="4343400"/>
            <a:ext cx="3352801" cy="2438400"/>
          </a:xfrm>
          <a:prstGeom prst="rect">
            <a:avLst/>
          </a:prstGeom>
          <a:noFill/>
          <a:ln w="38100" cap="flat" cmpd="sng">
            <a:solidFill>
              <a:srgbClr val="82A24F"/>
            </a:solidFill>
            <a:prstDash val="solid"/>
            <a:round/>
            <a:headEnd type="none" w="sm" len="sm"/>
            <a:tailEnd type="none" w="sm" len="sm"/>
          </a:ln>
        </p:spPr>
      </p:pic>
      <p:pic>
        <p:nvPicPr>
          <p:cNvPr id="1819" name="Google Shape;1819;g142783cda20_0_870"/>
          <p:cNvPicPr preferRelativeResize="0"/>
          <p:nvPr/>
        </p:nvPicPr>
        <p:blipFill>
          <a:blip r:embed="rId6">
            <a:alphaModFix/>
          </a:blip>
          <a:stretch>
            <a:fillRect/>
          </a:stretch>
        </p:blipFill>
        <p:spPr>
          <a:xfrm>
            <a:off x="8763000" y="4343400"/>
            <a:ext cx="3352800" cy="2438400"/>
          </a:xfrm>
          <a:prstGeom prst="rect">
            <a:avLst/>
          </a:prstGeom>
          <a:noFill/>
          <a:ln w="38100" cap="flat" cmpd="sng">
            <a:solidFill>
              <a:srgbClr val="82A24F"/>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4" name="Google Shape;1824;g142783cda20_0_3444"/>
          <p:cNvSpPr txBox="1">
            <a:spLocks noGrp="1"/>
          </p:cNvSpPr>
          <p:nvPr>
            <p:ph type="title"/>
          </p:nvPr>
        </p:nvSpPr>
        <p:spPr>
          <a:xfrm>
            <a:off x="121800" y="34200"/>
            <a:ext cx="6905700" cy="1494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0000"/>
              <a:buFont typeface="Calibri"/>
              <a:buNone/>
            </a:pPr>
            <a:r>
              <a:rPr lang="en-US">
                <a:solidFill>
                  <a:srgbClr val="BC6F2B"/>
                </a:solidFill>
              </a:rPr>
              <a:t>The Beginning of St. Patrick’s Laudato Si' Journey</a:t>
            </a:r>
            <a:endParaRPr>
              <a:solidFill>
                <a:srgbClr val="BC6F2B"/>
              </a:solidFill>
            </a:endParaRPr>
          </a:p>
        </p:txBody>
      </p:sp>
      <p:sp>
        <p:nvSpPr>
          <p:cNvPr id="1825" name="Google Shape;1825;g142783cda20_0_3444"/>
          <p:cNvSpPr txBox="1">
            <a:spLocks noGrp="1"/>
          </p:cNvSpPr>
          <p:nvPr>
            <p:ph type="body" idx="4294967295"/>
          </p:nvPr>
        </p:nvSpPr>
        <p:spPr>
          <a:xfrm>
            <a:off x="242475" y="1778000"/>
            <a:ext cx="5613000" cy="48621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None/>
            </a:pPr>
            <a:r>
              <a:rPr lang="en-US" sz="1600">
                <a:latin typeface="Josefin Sans SemiBold"/>
                <a:ea typeface="Josefin Sans SemiBold"/>
                <a:cs typeface="Josefin Sans SemiBold"/>
                <a:sym typeface="Josefin Sans SemiBold"/>
              </a:rPr>
              <a:t>St. Patrick officially kicked off our </a:t>
            </a:r>
            <a:r>
              <a:rPr lang="en-US" sz="1600" i="1">
                <a:latin typeface="Josefin Sans SemiBold"/>
                <a:ea typeface="Josefin Sans SemiBold"/>
                <a:cs typeface="Josefin Sans SemiBold"/>
                <a:sym typeface="Josefin Sans SemiBold"/>
              </a:rPr>
              <a:t>Laudato Si' </a:t>
            </a:r>
            <a:r>
              <a:rPr lang="en-US" sz="1600">
                <a:latin typeface="Josefin Sans SemiBold"/>
                <a:ea typeface="Josefin Sans SemiBold"/>
                <a:cs typeface="Josefin Sans SemiBold"/>
                <a:sym typeface="Josefin Sans SemiBold"/>
              </a:rPr>
              <a:t>journey in February 2022 with a workshop to educate the audience on all things </a:t>
            </a:r>
            <a:r>
              <a:rPr lang="en-US" sz="1600" i="1">
                <a:latin typeface="Josefin Sans SemiBold"/>
                <a:ea typeface="Josefin Sans SemiBold"/>
                <a:cs typeface="Josefin Sans SemiBold"/>
                <a:sym typeface="Josefin Sans SemiBold"/>
              </a:rPr>
              <a:t>Laudato Si'</a:t>
            </a:r>
            <a:r>
              <a:rPr lang="en-US" sz="1600">
                <a:latin typeface="Josefin Sans SemiBold"/>
                <a:ea typeface="Josefin Sans SemiBold"/>
                <a:cs typeface="Josefin Sans SemiBold"/>
                <a:sym typeface="Josefin Sans SemiBold"/>
              </a:rPr>
              <a:t>  We spent an afternoon in the church narthex learning about the seven </a:t>
            </a:r>
            <a:r>
              <a:rPr lang="en-US" sz="1600" i="1">
                <a:latin typeface="Josefin Sans SemiBold"/>
                <a:ea typeface="Josefin Sans SemiBold"/>
                <a:cs typeface="Josefin Sans SemiBold"/>
                <a:sym typeface="Josefin Sans SemiBold"/>
              </a:rPr>
              <a:t>Laudato Si' </a:t>
            </a:r>
            <a:r>
              <a:rPr lang="en-US" sz="1600">
                <a:latin typeface="Josefin Sans SemiBold"/>
                <a:ea typeface="Josefin Sans SemiBold"/>
                <a:cs typeface="Josefin Sans SemiBold"/>
                <a:sym typeface="Josefin Sans SemiBold"/>
              </a:rPr>
              <a:t>goals, how they are all interconnected and how each of us must take action, however small, to start the needed change to becomes stewards of creation.</a:t>
            </a:r>
            <a:endParaRPr sz="1600">
              <a:latin typeface="Josefin Sans SemiBold"/>
              <a:ea typeface="Josefin Sans SemiBold"/>
              <a:cs typeface="Josefin Sans SemiBold"/>
              <a:sym typeface="Josefin Sans SemiBold"/>
            </a:endParaRPr>
          </a:p>
          <a:p>
            <a:pPr marL="0" lvl="0" indent="0" algn="l" rtl="0">
              <a:lnSpc>
                <a:spcPct val="107000"/>
              </a:lnSpc>
              <a:spcBef>
                <a:spcPts val="800"/>
              </a:spcBef>
              <a:spcAft>
                <a:spcPts val="0"/>
              </a:spcAft>
              <a:buClr>
                <a:schemeClr val="dk1"/>
              </a:buClr>
              <a:buSzPts val="1800"/>
              <a:buNone/>
            </a:pPr>
            <a:r>
              <a:rPr lang="en-US" sz="1600">
                <a:latin typeface="Josefin Sans SemiBold"/>
                <a:ea typeface="Josefin Sans SemiBold"/>
                <a:cs typeface="Josefin Sans SemiBold"/>
                <a:sym typeface="Josefin Sans SemiBold"/>
              </a:rPr>
              <a:t>We then formed the Creation Care Committee, which began its journey by reading and discussing the six chapters of Pope Francis’ Encyclical.  The committee began socializing </a:t>
            </a:r>
            <a:r>
              <a:rPr lang="en-US" sz="1600" i="1">
                <a:latin typeface="Josefin Sans SemiBold"/>
                <a:ea typeface="Josefin Sans SemiBold"/>
                <a:cs typeface="Josefin Sans SemiBold"/>
                <a:sym typeface="Josefin Sans SemiBold"/>
              </a:rPr>
              <a:t>Laudato Si' </a:t>
            </a:r>
            <a:r>
              <a:rPr lang="en-US" sz="1600">
                <a:latin typeface="Josefin Sans SemiBold"/>
                <a:ea typeface="Josefin Sans SemiBold"/>
                <a:cs typeface="Josefin Sans SemiBold"/>
                <a:sym typeface="Josefin Sans SemiBold"/>
              </a:rPr>
              <a:t>messages in the bulletin and on the website to engage parishioners.  Physical improvements in the parish office were made to replace ballast lighting with LED and add recycling.  The replacement of ballast lighting with LED in the parish school is also now complete.  Various projects to improve the natural gardens on our premises are underway. </a:t>
            </a:r>
            <a:endParaRPr sz="1600">
              <a:latin typeface="Josefin Sans SemiBold"/>
              <a:ea typeface="Josefin Sans SemiBold"/>
              <a:cs typeface="Josefin Sans SemiBold"/>
              <a:sym typeface="Josefin Sans SemiBold"/>
            </a:endParaRPr>
          </a:p>
          <a:p>
            <a:pPr marL="0" marR="0" lvl="0" indent="0" algn="l" rtl="0">
              <a:lnSpc>
                <a:spcPct val="107000"/>
              </a:lnSpc>
              <a:spcBef>
                <a:spcPts val="800"/>
              </a:spcBef>
              <a:spcAft>
                <a:spcPts val="0"/>
              </a:spcAft>
              <a:buClr>
                <a:schemeClr val="dk1"/>
              </a:buClr>
              <a:buSzPts val="1800"/>
              <a:buNone/>
            </a:pPr>
            <a:endParaRPr sz="1600"/>
          </a:p>
        </p:txBody>
      </p:sp>
      <p:pic>
        <p:nvPicPr>
          <p:cNvPr id="1826" name="Google Shape;1826;g142783cda20_0_3444"/>
          <p:cNvPicPr preferRelativeResize="0"/>
          <p:nvPr/>
        </p:nvPicPr>
        <p:blipFill>
          <a:blip r:embed="rId3">
            <a:alphaModFix/>
          </a:blip>
          <a:stretch>
            <a:fillRect/>
          </a:stretch>
        </p:blipFill>
        <p:spPr>
          <a:xfrm>
            <a:off x="6152150" y="2222700"/>
            <a:ext cx="5819602" cy="3878750"/>
          </a:xfrm>
          <a:prstGeom prst="rect">
            <a:avLst/>
          </a:prstGeom>
          <a:noFill/>
          <a:ln w="76200" cap="flat" cmpd="sng">
            <a:solidFill>
              <a:srgbClr val="82A24F"/>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1" name="Google Shape;1831;g142783cda20_0_5135"/>
          <p:cNvSpPr txBox="1">
            <a:spLocks noGrp="1"/>
          </p:cNvSpPr>
          <p:nvPr>
            <p:ph type="body" idx="1"/>
          </p:nvPr>
        </p:nvSpPr>
        <p:spPr>
          <a:xfrm>
            <a:off x="1798200" y="1571700"/>
            <a:ext cx="7399200" cy="5210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1600" b="1"/>
              <a:t>St. Patrick Church of Wadsworth, Illinois</a:t>
            </a:r>
            <a:r>
              <a:rPr lang="en-US" sz="1600">
                <a:latin typeface="Josefin Sans SemiBold"/>
                <a:ea typeface="Josefin Sans SemiBold"/>
                <a:cs typeface="Josefin Sans SemiBold"/>
                <a:sym typeface="Josefin Sans SemiBold"/>
              </a:rPr>
              <a:t> has a long and vibrant history of supporting the care of creation and the care of the poor.  Originally founded in 1849 as a frontier mission on the Illinois/Wisconsin border, the tiny church was established to serve the needs of a wide-spread farming community.   By 1978, the parish of about 300 families started to feel the effects of “urban sprawl”, and grew to 2000 families by 1995, which is the approximate size today.  </a:t>
            </a:r>
            <a:endParaRPr sz="1600">
              <a:latin typeface="Josefin Sans SemiBold"/>
              <a:ea typeface="Josefin Sans SemiBold"/>
              <a:cs typeface="Josefin Sans SemiBold"/>
              <a:sym typeface="Josefin Sans SemiBold"/>
            </a:endParaRPr>
          </a:p>
          <a:p>
            <a:pPr marL="0" lvl="0" indent="0" algn="l" rtl="0">
              <a:spcBef>
                <a:spcPts val="0"/>
              </a:spcBef>
              <a:spcAft>
                <a:spcPts val="0"/>
              </a:spcAft>
              <a:buNone/>
            </a:pPr>
            <a:r>
              <a:rPr lang="en-US" sz="1600">
                <a:latin typeface="Josefin Sans SemiBold"/>
                <a:ea typeface="Josefin Sans SemiBold"/>
                <a:cs typeface="Josefin Sans SemiBold"/>
                <a:sym typeface="Josefin Sans SemiBold"/>
              </a:rPr>
              <a:t>When a new worship site was built in 1991, the mandate from the people was to </a:t>
            </a:r>
            <a:r>
              <a:rPr lang="en-US" sz="1600" b="1"/>
              <a:t>“Maintain the sense of intimacy of the old church, save as many trees as possible and to somehow ‘bring the outside in.”</a:t>
            </a:r>
            <a:endParaRPr sz="1600" b="1"/>
          </a:p>
          <a:p>
            <a:pPr marL="0" lvl="0" indent="0" algn="l" rtl="0">
              <a:spcBef>
                <a:spcPts val="0"/>
              </a:spcBef>
              <a:spcAft>
                <a:spcPts val="0"/>
              </a:spcAft>
              <a:buNone/>
            </a:pPr>
            <a:r>
              <a:rPr lang="en-US" sz="1600">
                <a:latin typeface="Josefin Sans SemiBold"/>
                <a:ea typeface="Josefin Sans SemiBold"/>
                <a:cs typeface="Josefin Sans SemiBold"/>
                <a:sym typeface="Josefin Sans SemiBold"/>
              </a:rPr>
              <a:t>This now 30-year old worship space has an all-glass sanctuary wall that looks out on a natural woodland with a variety of old-growth trees.  The interior features a baptismal font with flowing water, and two life-sized sculpture scenes made of wood.   The first depicts a compassionate Joseph welcoming a young pregnant Mary into his home, capturing the difficulties that constantly appear in our lives.  The second scene is of the risen Christ standing on a sandy seashore next to the fish he has prepared for the incredulous and hungry disciples next to him with their empty nets.  Again, the natural environment, and compassionate care for others is literally built into our physical church.</a:t>
            </a:r>
            <a:endParaRPr sz="1600">
              <a:solidFill>
                <a:schemeClr val="dk1"/>
              </a:solidFill>
              <a:latin typeface="Josefin Sans SemiBold"/>
              <a:ea typeface="Josefin Sans SemiBold"/>
              <a:cs typeface="Josefin Sans SemiBold"/>
              <a:sym typeface="Josefin Sans SemiBold"/>
            </a:endParaRPr>
          </a:p>
        </p:txBody>
      </p:sp>
      <p:sp>
        <p:nvSpPr>
          <p:cNvPr id="1832" name="Google Shape;1832;g142783cda20_0_5135"/>
          <p:cNvSpPr txBox="1">
            <a:spLocks noGrp="1"/>
          </p:cNvSpPr>
          <p:nvPr>
            <p:ph type="ctrTitle" idx="4294967295"/>
          </p:nvPr>
        </p:nvSpPr>
        <p:spPr>
          <a:xfrm>
            <a:off x="1086425" y="223775"/>
            <a:ext cx="6951000" cy="1483200"/>
          </a:xfrm>
          <a:prstGeom prst="rect">
            <a:avLst/>
          </a:prstGeom>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000">
                <a:solidFill>
                  <a:srgbClr val="BC6F2B"/>
                </a:solidFill>
              </a:rPr>
              <a:t>A Legacy of Connecting with Creation</a:t>
            </a:r>
            <a:endParaRPr sz="4000">
              <a:solidFill>
                <a:srgbClr val="BC6F2B"/>
              </a:solidFill>
            </a:endParaRPr>
          </a:p>
          <a:p>
            <a:pPr marL="0" marR="0" lvl="0" indent="0" algn="ctr" rtl="0">
              <a:lnSpc>
                <a:spcPct val="90000"/>
              </a:lnSpc>
              <a:spcBef>
                <a:spcPts val="0"/>
              </a:spcBef>
              <a:spcAft>
                <a:spcPts val="0"/>
              </a:spcAft>
              <a:buClr>
                <a:schemeClr val="dk1"/>
              </a:buClr>
              <a:buSzPts val="4400"/>
              <a:buFont typeface="Calibri"/>
              <a:buNone/>
            </a:pPr>
            <a:endParaRPr sz="4000">
              <a:solidFill>
                <a:srgbClr val="BC6F2B"/>
              </a:solidFill>
            </a:endParaRPr>
          </a:p>
        </p:txBody>
      </p:sp>
      <p:pic>
        <p:nvPicPr>
          <p:cNvPr id="1833" name="Google Shape;1833;g142783cda20_0_5135"/>
          <p:cNvPicPr preferRelativeResize="0"/>
          <p:nvPr/>
        </p:nvPicPr>
        <p:blipFill>
          <a:blip r:embed="rId3">
            <a:alphaModFix/>
          </a:blip>
          <a:stretch>
            <a:fillRect/>
          </a:stretch>
        </p:blipFill>
        <p:spPr>
          <a:xfrm>
            <a:off x="9412786" y="4286850"/>
            <a:ext cx="2560317" cy="1953431"/>
          </a:xfrm>
          <a:prstGeom prst="rect">
            <a:avLst/>
          </a:prstGeom>
          <a:noFill/>
          <a:ln w="38100" cap="flat" cmpd="sng">
            <a:solidFill>
              <a:srgbClr val="82A24F"/>
            </a:solidFill>
            <a:prstDash val="solid"/>
            <a:round/>
            <a:headEnd type="none" w="sm" len="sm"/>
            <a:tailEnd type="none" w="sm" len="sm"/>
          </a:ln>
        </p:spPr>
      </p:pic>
      <p:pic>
        <p:nvPicPr>
          <p:cNvPr id="1834" name="Google Shape;1834;g142783cda20_0_5135"/>
          <p:cNvPicPr preferRelativeResize="0"/>
          <p:nvPr/>
        </p:nvPicPr>
        <p:blipFill rotWithShape="1">
          <a:blip r:embed="rId4">
            <a:alphaModFix/>
          </a:blip>
          <a:srcRect l="10273"/>
          <a:stretch/>
        </p:blipFill>
        <p:spPr>
          <a:xfrm>
            <a:off x="82784" y="2011775"/>
            <a:ext cx="1605699" cy="1342226"/>
          </a:xfrm>
          <a:prstGeom prst="rect">
            <a:avLst/>
          </a:prstGeom>
          <a:noFill/>
          <a:ln w="38100" cap="flat" cmpd="sng">
            <a:solidFill>
              <a:srgbClr val="82A24F"/>
            </a:solidFill>
            <a:prstDash val="solid"/>
            <a:round/>
            <a:headEnd type="none" w="sm" len="sm"/>
            <a:tailEnd type="none" w="sm" len="sm"/>
          </a:ln>
        </p:spPr>
      </p:pic>
      <p:pic>
        <p:nvPicPr>
          <p:cNvPr id="1835" name="Google Shape;1835;g142783cda20_0_5135"/>
          <p:cNvPicPr preferRelativeResize="0"/>
          <p:nvPr/>
        </p:nvPicPr>
        <p:blipFill>
          <a:blip r:embed="rId5">
            <a:alphaModFix/>
          </a:blip>
          <a:stretch>
            <a:fillRect/>
          </a:stretch>
        </p:blipFill>
        <p:spPr>
          <a:xfrm>
            <a:off x="95824" y="4238125"/>
            <a:ext cx="1579599" cy="2106132"/>
          </a:xfrm>
          <a:prstGeom prst="rect">
            <a:avLst/>
          </a:prstGeom>
          <a:noFill/>
          <a:ln w="38100" cap="flat" cmpd="sng">
            <a:solidFill>
              <a:srgbClr val="82A24F"/>
            </a:solidFill>
            <a:prstDash val="solid"/>
            <a:round/>
            <a:headEnd type="none" w="sm" len="sm"/>
            <a:tailEnd type="none" w="sm" len="sm"/>
          </a:ln>
        </p:spPr>
      </p:pic>
      <p:sp>
        <p:nvSpPr>
          <p:cNvPr id="1836" name="Google Shape;1836;g142783cda20_0_5135"/>
          <p:cNvSpPr txBox="1"/>
          <p:nvPr/>
        </p:nvSpPr>
        <p:spPr>
          <a:xfrm>
            <a:off x="8839200" y="6211500"/>
            <a:ext cx="3484500" cy="6465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1">
                <a:solidFill>
                  <a:schemeClr val="dk1"/>
                </a:solidFill>
                <a:latin typeface="Calibri"/>
                <a:ea typeface="Calibri"/>
                <a:cs typeface="Calibri"/>
                <a:sym typeface="Calibri"/>
              </a:rPr>
              <a:t>Ecological Spirituality</a:t>
            </a:r>
            <a:endParaRPr sz="1800" b="1" i="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1" i="1">
                <a:solidFill>
                  <a:schemeClr val="dk1"/>
                </a:solidFill>
                <a:latin typeface="Calibri"/>
                <a:ea typeface="Calibri"/>
                <a:cs typeface="Calibri"/>
                <a:sym typeface="Calibri"/>
              </a:rPr>
              <a:t>Response to the Cry of the Earth</a:t>
            </a:r>
            <a:endParaRPr sz="1800" b="1" i="1">
              <a:solidFill>
                <a:schemeClr val="dk1"/>
              </a:solidFill>
              <a:latin typeface="Calibri"/>
              <a:ea typeface="Calibri"/>
              <a:cs typeface="Calibri"/>
              <a:sym typeface="Calibri"/>
            </a:endParaRPr>
          </a:p>
        </p:txBody>
      </p:sp>
      <p:sp>
        <p:nvSpPr>
          <p:cNvPr id="1837" name="Google Shape;1837;g142783cda20_0_5135"/>
          <p:cNvSpPr txBox="1"/>
          <p:nvPr/>
        </p:nvSpPr>
        <p:spPr>
          <a:xfrm>
            <a:off x="9067800" y="2438400"/>
            <a:ext cx="33123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Ways we connect to Creation:</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Outdoor stations of the cross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Firepit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Memorial Garden</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Outdoor Cross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Outdoor Mass</a:t>
            </a:r>
            <a:endParaRPr/>
          </a:p>
        </p:txBody>
      </p:sp>
      <p:pic>
        <p:nvPicPr>
          <p:cNvPr id="1838" name="Google Shape;1838;g142783cda20_0_5135"/>
          <p:cNvPicPr preferRelativeResize="0"/>
          <p:nvPr/>
        </p:nvPicPr>
        <p:blipFill>
          <a:blip r:embed="rId6">
            <a:alphaModFix/>
          </a:blip>
          <a:stretch>
            <a:fillRect/>
          </a:stretch>
        </p:blipFill>
        <p:spPr>
          <a:xfrm>
            <a:off x="9197400" y="71376"/>
            <a:ext cx="2926600" cy="2226122"/>
          </a:xfrm>
          <a:prstGeom prst="rect">
            <a:avLst/>
          </a:prstGeom>
          <a:noFill/>
          <a:ln w="38100" cap="flat" cmpd="sng">
            <a:solidFill>
              <a:srgbClr val="82A24F"/>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Google Shape;1843;g1429ae0bb6b_1_2618"/>
          <p:cNvSpPr txBox="1">
            <a:spLocks noGrp="1"/>
          </p:cNvSpPr>
          <p:nvPr>
            <p:ph type="title"/>
          </p:nvPr>
        </p:nvSpPr>
        <p:spPr>
          <a:xfrm>
            <a:off x="2063200" y="163700"/>
            <a:ext cx="8049600" cy="1193100"/>
          </a:xfrm>
          <a:prstGeom prst="rect">
            <a:avLst/>
          </a:prstGeom>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4000">
                <a:solidFill>
                  <a:srgbClr val="BC6F2B"/>
                </a:solidFill>
              </a:rPr>
              <a:t>Education is the critical first step in Laudato Si'</a:t>
            </a:r>
            <a:endParaRPr sz="4000">
              <a:solidFill>
                <a:srgbClr val="BC6F2B"/>
              </a:solidFill>
            </a:endParaRPr>
          </a:p>
        </p:txBody>
      </p:sp>
      <p:sp>
        <p:nvSpPr>
          <p:cNvPr id="1844" name="Google Shape;1844;g1429ae0bb6b_1_2618"/>
          <p:cNvSpPr txBox="1">
            <a:spLocks noGrp="1"/>
          </p:cNvSpPr>
          <p:nvPr>
            <p:ph type="subTitle" idx="1"/>
          </p:nvPr>
        </p:nvSpPr>
        <p:spPr>
          <a:xfrm>
            <a:off x="101700" y="1066800"/>
            <a:ext cx="12263100" cy="2933100"/>
          </a:xfrm>
          <a:prstGeom prst="rect">
            <a:avLst/>
          </a:prstGeom>
        </p:spPr>
        <p:txBody>
          <a:bodyPr spcFirstLastPara="1" wrap="square" lIns="121900" tIns="121900" rIns="121900" bIns="121900" anchor="t" anchorCtr="0">
            <a:noAutofit/>
          </a:bodyPr>
          <a:lstStyle/>
          <a:p>
            <a:pPr marL="0" lvl="0" indent="0" algn="l" rtl="0">
              <a:spcBef>
                <a:spcPts val="1000"/>
              </a:spcBef>
              <a:spcAft>
                <a:spcPts val="0"/>
              </a:spcAft>
              <a:buNone/>
            </a:pPr>
            <a:r>
              <a:rPr lang="en-US" sz="1600">
                <a:latin typeface="Josefin Sans SemiBold"/>
                <a:ea typeface="Josefin Sans SemiBold"/>
                <a:cs typeface="Josefin Sans SemiBold"/>
                <a:sym typeface="Josefin Sans SemiBold"/>
              </a:rPr>
              <a:t>St. Patrick School was founded in 1956 and soon after had enough capacity for two classrooms per grade from kindergarten through eighth grade.  The school has educated more than 25,000 students and currently serves ~400 students per year from preschool through eighth grade.</a:t>
            </a:r>
            <a:endParaRPr sz="1600">
              <a:latin typeface="Josefin Sans SemiBold"/>
              <a:ea typeface="Josefin Sans SemiBold"/>
              <a:cs typeface="Josefin Sans SemiBold"/>
              <a:sym typeface="Josefin Sans SemiBold"/>
            </a:endParaRPr>
          </a:p>
          <a:p>
            <a:pPr marL="0" lvl="0" indent="0" algn="l" rtl="0">
              <a:spcBef>
                <a:spcPts val="1000"/>
              </a:spcBef>
              <a:spcAft>
                <a:spcPts val="0"/>
              </a:spcAft>
              <a:buNone/>
            </a:pPr>
            <a:r>
              <a:rPr lang="en-US" sz="1600">
                <a:latin typeface="Josefin Sans SemiBold"/>
                <a:ea typeface="Josefin Sans SemiBold"/>
                <a:cs typeface="Josefin Sans SemiBold"/>
                <a:sym typeface="Josefin Sans SemiBold"/>
              </a:rPr>
              <a:t>The SRE program began serving children outside Catholic schools in the early 1900s and has continued ever since.</a:t>
            </a:r>
            <a:endParaRPr sz="1600">
              <a:latin typeface="Josefin Sans SemiBold"/>
              <a:ea typeface="Josefin Sans SemiBold"/>
              <a:cs typeface="Josefin Sans SemiBold"/>
              <a:sym typeface="Josefin Sans SemiBold"/>
            </a:endParaRPr>
          </a:p>
          <a:p>
            <a:pPr marL="0" lvl="0" indent="0" algn="l" rtl="0">
              <a:spcBef>
                <a:spcPts val="1000"/>
              </a:spcBef>
              <a:spcAft>
                <a:spcPts val="0"/>
              </a:spcAft>
              <a:buNone/>
            </a:pPr>
            <a:r>
              <a:rPr lang="en-US" sz="1600">
                <a:latin typeface="Josefin Sans SemiBold"/>
                <a:ea typeface="Josefin Sans SemiBold"/>
                <a:cs typeface="Josefin Sans SemiBold"/>
                <a:sym typeface="Josefin Sans SemiBold"/>
              </a:rPr>
              <a:t>The school/religious ed. children have long participated in projects that support the local community and the environment.</a:t>
            </a:r>
            <a:endParaRPr sz="1600">
              <a:latin typeface="Josefin Sans SemiBold"/>
              <a:ea typeface="Josefin Sans SemiBold"/>
              <a:cs typeface="Josefin Sans SemiBold"/>
              <a:sym typeface="Josefin Sans SemiBold"/>
            </a:endParaRPr>
          </a:p>
          <a:p>
            <a:pPr marL="0" lvl="0" indent="0" algn="l" rtl="0">
              <a:spcBef>
                <a:spcPts val="1000"/>
              </a:spcBef>
              <a:spcAft>
                <a:spcPts val="0"/>
              </a:spcAft>
              <a:buNone/>
            </a:pPr>
            <a:r>
              <a:rPr lang="en-US" sz="1600">
                <a:latin typeface="Josefin Sans SemiBold"/>
                <a:ea typeface="Josefin Sans SemiBold"/>
                <a:cs typeface="Josefin Sans SemiBold"/>
                <a:sym typeface="Josefin Sans SemiBold"/>
              </a:rPr>
              <a:t>The Creation Care Committee has started publishing educational pieces and tips in the bulletin and monthly newsletter.  In addition, we’ve created a page on the parish website that provides updates on activities and links to useful information that supports Laudato Si'</a:t>
            </a:r>
            <a:endParaRPr sz="1600">
              <a:latin typeface="Josefin Sans SemiBold"/>
              <a:ea typeface="Josefin Sans SemiBold"/>
              <a:cs typeface="Josefin Sans SemiBold"/>
              <a:sym typeface="Josefin Sans SemiBold"/>
            </a:endParaRPr>
          </a:p>
          <a:p>
            <a:pPr marL="0" lvl="0" indent="0" algn="l" rtl="0">
              <a:spcBef>
                <a:spcPts val="1000"/>
              </a:spcBef>
              <a:spcAft>
                <a:spcPts val="0"/>
              </a:spcAft>
              <a:buNone/>
            </a:pPr>
            <a:r>
              <a:rPr lang="en-US" sz="1600">
                <a:latin typeface="Josefin Sans SemiBold"/>
                <a:ea typeface="Josefin Sans SemiBold"/>
                <a:cs typeface="Josefin Sans SemiBold"/>
                <a:sym typeface="Josefin Sans SemiBold"/>
              </a:rPr>
              <a:t>We recognize that creating awareness in the first step in taking better care of God’s creation.  In particular,  as our parish community is growing older, we need to engage not only the current active members, but also the younger members of the parish to ensure the vitality of the parish continues.  We have begun engaging high school and college age parishioners in Laudato Si'.</a:t>
            </a:r>
            <a:endParaRPr sz="1600">
              <a:latin typeface="Josefin Sans SemiBold"/>
              <a:ea typeface="Josefin Sans SemiBold"/>
              <a:cs typeface="Josefin Sans SemiBold"/>
              <a:sym typeface="Josefin Sans SemiBold"/>
            </a:endParaRPr>
          </a:p>
          <a:p>
            <a:pPr marL="0" lvl="0" indent="0" algn="l" rtl="0">
              <a:spcBef>
                <a:spcPts val="0"/>
              </a:spcBef>
              <a:spcAft>
                <a:spcPts val="0"/>
              </a:spcAft>
              <a:buNone/>
            </a:pPr>
            <a:endParaRPr/>
          </a:p>
        </p:txBody>
      </p:sp>
      <p:pic>
        <p:nvPicPr>
          <p:cNvPr id="1845" name="Google Shape;1845;g1429ae0bb6b_1_2618"/>
          <p:cNvPicPr preferRelativeResize="0"/>
          <p:nvPr/>
        </p:nvPicPr>
        <p:blipFill rotWithShape="1">
          <a:blip r:embed="rId3">
            <a:alphaModFix/>
          </a:blip>
          <a:srcRect t="3577"/>
          <a:stretch/>
        </p:blipFill>
        <p:spPr>
          <a:xfrm>
            <a:off x="10195561" y="4604356"/>
            <a:ext cx="1691639" cy="2177444"/>
          </a:xfrm>
          <a:prstGeom prst="rect">
            <a:avLst/>
          </a:prstGeom>
          <a:noFill/>
          <a:ln w="38100" cap="flat" cmpd="sng">
            <a:solidFill>
              <a:srgbClr val="82A24F"/>
            </a:solidFill>
            <a:prstDash val="solid"/>
            <a:round/>
            <a:headEnd type="none" w="sm" len="sm"/>
            <a:tailEnd type="none" w="sm" len="sm"/>
          </a:ln>
        </p:spPr>
      </p:pic>
      <p:sp>
        <p:nvSpPr>
          <p:cNvPr id="1846" name="Google Shape;1846;g1429ae0bb6b_1_2618"/>
          <p:cNvSpPr txBox="1"/>
          <p:nvPr/>
        </p:nvSpPr>
        <p:spPr>
          <a:xfrm>
            <a:off x="3619499" y="4648201"/>
            <a:ext cx="5829300" cy="2154900"/>
          </a:xfrm>
          <a:prstGeom prst="rect">
            <a:avLst/>
          </a:prstGeom>
          <a:solidFill>
            <a:srgbClr val="F6B32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dk1"/>
                </a:solidFill>
                <a:latin typeface="Josefin Sans"/>
                <a:ea typeface="Josefin Sans"/>
                <a:cs typeface="Josefin Sans"/>
                <a:sym typeface="Josefin Sans"/>
              </a:rPr>
              <a:t>Ways we educate:</a:t>
            </a:r>
            <a:endParaRPr sz="1600" b="1">
              <a:solidFill>
                <a:schemeClr val="dk1"/>
              </a:solidFill>
              <a:latin typeface="Josefin Sans"/>
              <a:ea typeface="Josefin Sans"/>
              <a:cs typeface="Josefin Sans"/>
              <a:sym typeface="Josefin Sans"/>
            </a:endParaRPr>
          </a:p>
          <a:p>
            <a:pPr marL="457200" lvl="0" indent="-330200" algn="l" rtl="0">
              <a:spcBef>
                <a:spcPts val="0"/>
              </a:spcBef>
              <a:spcAft>
                <a:spcPts val="0"/>
              </a:spcAft>
              <a:buClr>
                <a:schemeClr val="dk1"/>
              </a:buClr>
              <a:buSzPts val="1600"/>
              <a:buFont typeface="Josefin Sans"/>
              <a:buChar char="●"/>
            </a:pPr>
            <a:r>
              <a:rPr lang="en-US" sz="1600">
                <a:solidFill>
                  <a:schemeClr val="dk1"/>
                </a:solidFill>
                <a:latin typeface="Josefin Sans"/>
                <a:ea typeface="Josefin Sans"/>
                <a:cs typeface="Josefin Sans"/>
                <a:sym typeface="Josefin Sans"/>
              </a:rPr>
              <a:t>Parish School</a:t>
            </a:r>
            <a:endParaRPr sz="1600">
              <a:solidFill>
                <a:schemeClr val="dk1"/>
              </a:solidFill>
              <a:latin typeface="Josefin Sans"/>
              <a:ea typeface="Josefin Sans"/>
              <a:cs typeface="Josefin Sans"/>
              <a:sym typeface="Josefin Sans"/>
            </a:endParaRPr>
          </a:p>
          <a:p>
            <a:pPr marL="457200" lvl="0" indent="-330200" algn="l" rtl="0">
              <a:spcBef>
                <a:spcPts val="0"/>
              </a:spcBef>
              <a:spcAft>
                <a:spcPts val="0"/>
              </a:spcAft>
              <a:buClr>
                <a:schemeClr val="dk1"/>
              </a:buClr>
              <a:buSzPts val="1600"/>
              <a:buFont typeface="Josefin Sans"/>
              <a:buChar char="●"/>
            </a:pPr>
            <a:r>
              <a:rPr lang="en-US" sz="1600">
                <a:solidFill>
                  <a:schemeClr val="dk1"/>
                </a:solidFill>
                <a:latin typeface="Josefin Sans"/>
                <a:ea typeface="Josefin Sans"/>
                <a:cs typeface="Josefin Sans"/>
                <a:sym typeface="Josefin Sans"/>
              </a:rPr>
              <a:t>SRE (School of Religious Education)</a:t>
            </a:r>
            <a:endParaRPr sz="1600">
              <a:solidFill>
                <a:schemeClr val="dk1"/>
              </a:solidFill>
              <a:latin typeface="Josefin Sans"/>
              <a:ea typeface="Josefin Sans"/>
              <a:cs typeface="Josefin Sans"/>
              <a:sym typeface="Josefin Sans"/>
            </a:endParaRPr>
          </a:p>
          <a:p>
            <a:pPr marL="0" lvl="0" indent="0" algn="l" rtl="0">
              <a:spcBef>
                <a:spcPts val="0"/>
              </a:spcBef>
              <a:spcAft>
                <a:spcPts val="0"/>
              </a:spcAft>
              <a:buNone/>
            </a:pPr>
            <a:r>
              <a:rPr lang="en-US" sz="1600" b="1">
                <a:solidFill>
                  <a:schemeClr val="dk1"/>
                </a:solidFill>
                <a:latin typeface="Josefin Sans"/>
                <a:ea typeface="Josefin Sans"/>
                <a:cs typeface="Josefin Sans"/>
                <a:sym typeface="Josefin Sans"/>
              </a:rPr>
              <a:t>Laudato Si' Specific Efforts:</a:t>
            </a:r>
            <a:endParaRPr sz="1600" b="1">
              <a:solidFill>
                <a:schemeClr val="dk1"/>
              </a:solidFill>
              <a:latin typeface="Josefin Sans"/>
              <a:ea typeface="Josefin Sans"/>
              <a:cs typeface="Josefin Sans"/>
              <a:sym typeface="Josefin Sans"/>
            </a:endParaRPr>
          </a:p>
          <a:p>
            <a:pPr marL="457200" lvl="0" indent="-330200" algn="l" rtl="0">
              <a:spcBef>
                <a:spcPts val="0"/>
              </a:spcBef>
              <a:spcAft>
                <a:spcPts val="0"/>
              </a:spcAft>
              <a:buClr>
                <a:schemeClr val="dk1"/>
              </a:buClr>
              <a:buSzPts val="1600"/>
              <a:buFont typeface="Josefin Sans"/>
              <a:buChar char="●"/>
            </a:pPr>
            <a:r>
              <a:rPr lang="en-US" sz="1600">
                <a:solidFill>
                  <a:schemeClr val="dk1"/>
                </a:solidFill>
                <a:latin typeface="Josefin Sans"/>
                <a:ea typeface="Josefin Sans"/>
                <a:cs typeface="Josefin Sans"/>
                <a:sym typeface="Josefin Sans"/>
              </a:rPr>
              <a:t>Added page on parish website for Creation Care to share events and links to valuable information</a:t>
            </a:r>
            <a:endParaRPr sz="1600">
              <a:solidFill>
                <a:schemeClr val="dk1"/>
              </a:solidFill>
              <a:latin typeface="Josefin Sans"/>
              <a:ea typeface="Josefin Sans"/>
              <a:cs typeface="Josefin Sans"/>
              <a:sym typeface="Josefin Sans"/>
            </a:endParaRPr>
          </a:p>
          <a:p>
            <a:pPr marL="457200" lvl="0" indent="-330200" algn="l" rtl="0">
              <a:spcBef>
                <a:spcPts val="0"/>
              </a:spcBef>
              <a:spcAft>
                <a:spcPts val="0"/>
              </a:spcAft>
              <a:buClr>
                <a:schemeClr val="dk1"/>
              </a:buClr>
              <a:buSzPts val="1600"/>
              <a:buFont typeface="Josefin Sans"/>
              <a:buChar char="●"/>
            </a:pPr>
            <a:r>
              <a:rPr lang="en-US" sz="1600">
                <a:solidFill>
                  <a:schemeClr val="dk1"/>
                </a:solidFill>
                <a:latin typeface="Josefin Sans"/>
                <a:ea typeface="Josefin Sans"/>
                <a:cs typeface="Josefin Sans"/>
                <a:sym typeface="Josefin Sans"/>
              </a:rPr>
              <a:t>Articles in weekly bulletin and monthly parish newsletter to educate parishioners on Laudato Si'</a:t>
            </a:r>
            <a:endParaRPr sz="1600">
              <a:solidFill>
                <a:schemeClr val="dk1"/>
              </a:solidFill>
              <a:latin typeface="Josefin Sans"/>
              <a:ea typeface="Josefin Sans"/>
              <a:cs typeface="Josefin Sans"/>
              <a:sym typeface="Josefin Sans"/>
            </a:endParaRPr>
          </a:p>
        </p:txBody>
      </p:sp>
      <p:sp>
        <p:nvSpPr>
          <p:cNvPr id="1847" name="Google Shape;1847;g1429ae0bb6b_1_2618"/>
          <p:cNvSpPr txBox="1"/>
          <p:nvPr/>
        </p:nvSpPr>
        <p:spPr>
          <a:xfrm>
            <a:off x="657600" y="6396300"/>
            <a:ext cx="3000000" cy="461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1800" b="1" i="1">
                <a:solidFill>
                  <a:schemeClr val="dk1"/>
                </a:solidFill>
                <a:latin typeface="Calibri"/>
                <a:ea typeface="Calibri"/>
                <a:cs typeface="Calibri"/>
                <a:sym typeface="Calibri"/>
              </a:rPr>
              <a:t>Ecological Education</a:t>
            </a:r>
            <a:endParaRPr>
              <a:solidFill>
                <a:schemeClr val="dk1"/>
              </a:solidFill>
            </a:endParaRPr>
          </a:p>
        </p:txBody>
      </p:sp>
      <p:pic>
        <p:nvPicPr>
          <p:cNvPr id="1848" name="Google Shape;1848;g1429ae0bb6b_1_2618"/>
          <p:cNvPicPr preferRelativeResize="0"/>
          <p:nvPr/>
        </p:nvPicPr>
        <p:blipFill rotWithShape="1">
          <a:blip r:embed="rId4">
            <a:alphaModFix/>
          </a:blip>
          <a:srcRect t="15476"/>
          <a:stretch/>
        </p:blipFill>
        <p:spPr>
          <a:xfrm>
            <a:off x="8109850" y="4648200"/>
            <a:ext cx="1338950" cy="1081250"/>
          </a:xfrm>
          <a:prstGeom prst="rect">
            <a:avLst/>
          </a:prstGeom>
          <a:noFill/>
          <a:ln>
            <a:noFill/>
          </a:ln>
        </p:spPr>
      </p:pic>
      <p:pic>
        <p:nvPicPr>
          <p:cNvPr id="1849" name="Google Shape;1849;g1429ae0bb6b_1_2618"/>
          <p:cNvPicPr preferRelativeResize="0"/>
          <p:nvPr/>
        </p:nvPicPr>
        <p:blipFill>
          <a:blip r:embed="rId5">
            <a:alphaModFix/>
          </a:blip>
          <a:stretch>
            <a:fillRect/>
          </a:stretch>
        </p:blipFill>
        <p:spPr>
          <a:xfrm>
            <a:off x="636825" y="4858525"/>
            <a:ext cx="2176102" cy="1632077"/>
          </a:xfrm>
          <a:prstGeom prst="rect">
            <a:avLst/>
          </a:prstGeom>
          <a:noFill/>
          <a:ln w="38100" cap="flat" cmpd="sng">
            <a:solidFill>
              <a:srgbClr val="82A24F"/>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3"/>
        <p:cNvGrpSpPr/>
        <p:nvPr/>
      </p:nvGrpSpPr>
      <p:grpSpPr>
        <a:xfrm>
          <a:off x="0" y="0"/>
          <a:ext cx="0" cy="0"/>
          <a:chOff x="0" y="0"/>
          <a:chExt cx="0" cy="0"/>
        </a:xfrm>
      </p:grpSpPr>
      <p:sp>
        <p:nvSpPr>
          <p:cNvPr id="1854" name="Google Shape;1854;g1429ae0bb6b_1_3488"/>
          <p:cNvSpPr txBox="1">
            <a:spLocks noGrp="1"/>
          </p:cNvSpPr>
          <p:nvPr>
            <p:ph type="body" idx="1"/>
          </p:nvPr>
        </p:nvSpPr>
        <p:spPr>
          <a:xfrm>
            <a:off x="76200" y="1724200"/>
            <a:ext cx="7772400" cy="2619300"/>
          </a:xfrm>
          <a:prstGeom prst="rect">
            <a:avLst/>
          </a:prstGeom>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400"/>
              <a:buFont typeface="Arial"/>
              <a:buNone/>
            </a:pPr>
            <a:r>
              <a:rPr lang="en-US" sz="1400">
                <a:latin typeface="Josefin Sans SemiBold"/>
                <a:ea typeface="Josefin Sans SemiBold"/>
                <a:cs typeface="Josefin Sans SemiBold"/>
                <a:sym typeface="Josefin Sans SemiBold"/>
              </a:rPr>
              <a:t>St. Patrick Parish has long-standing local outreach ministries as well as many others that arise out of immediate needs and are taken on by the church or school.  They are a mainstay of parish ministries, and the school teaches that “Service to Others is at the Cornerstone of our Faith”.  The principal’s monthly newsletters feature the many service projects led by and through the classrooms. The Food Pantry started as a small collection inside the church office and expanded to the entire garage area, currently serving ~50 families/month with healthy meals.  St. Patrick’s has been responsible for Wednesday service at a local soup kitchen for many years.  Volunteers prepare and serve food, (up to 175 meals are given out some weeks) and collect and give away home goods and clothes.</a:t>
            </a:r>
            <a:endParaRPr sz="1600">
              <a:latin typeface="Josefin Sans SemiBold"/>
              <a:ea typeface="Josefin Sans SemiBold"/>
              <a:cs typeface="Josefin Sans SemiBold"/>
              <a:sym typeface="Josefin Sans SemiBold"/>
            </a:endParaRPr>
          </a:p>
          <a:p>
            <a:pPr marL="0" lvl="0" indent="0" algn="l" rtl="0">
              <a:lnSpc>
                <a:spcPct val="90000"/>
              </a:lnSpc>
              <a:spcBef>
                <a:spcPts val="1000"/>
              </a:spcBef>
              <a:spcAft>
                <a:spcPts val="0"/>
              </a:spcAft>
              <a:buClr>
                <a:schemeClr val="dk1"/>
              </a:buClr>
              <a:buSzPts val="1400"/>
              <a:buFont typeface="Arial"/>
              <a:buNone/>
            </a:pPr>
            <a:r>
              <a:rPr lang="en-US" sz="1400">
                <a:latin typeface="Josefin Sans SemiBold"/>
                <a:ea typeface="Josefin Sans SemiBold"/>
                <a:cs typeface="Josefin Sans SemiBold"/>
                <a:sym typeface="Josefin Sans SemiBold"/>
              </a:rPr>
              <a:t>Parishioners also generously participate in numerous efforts each year to provide money, food, diapers, coats and gifts to local organizations that are provided to homeless and others in need.</a:t>
            </a:r>
            <a:endParaRPr sz="1600">
              <a:latin typeface="Josefin Sans SemiBold"/>
              <a:ea typeface="Josefin Sans SemiBold"/>
              <a:cs typeface="Josefin Sans SemiBold"/>
              <a:sym typeface="Josefin Sans SemiBold"/>
            </a:endParaRPr>
          </a:p>
        </p:txBody>
      </p:sp>
      <p:sp>
        <p:nvSpPr>
          <p:cNvPr id="1855" name="Google Shape;1855;g1429ae0bb6b_1_3488"/>
          <p:cNvSpPr txBox="1">
            <a:spLocks noGrp="1"/>
          </p:cNvSpPr>
          <p:nvPr>
            <p:ph type="ctrTitle" idx="4294967295"/>
          </p:nvPr>
        </p:nvSpPr>
        <p:spPr>
          <a:xfrm>
            <a:off x="304800" y="76200"/>
            <a:ext cx="11811000" cy="1483200"/>
          </a:xfrm>
          <a:prstGeom prst="rect">
            <a:avLst/>
          </a:prstGeom>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None/>
            </a:pPr>
            <a:r>
              <a:rPr lang="en-US" sz="4000">
                <a:solidFill>
                  <a:srgbClr val="BC6F2B"/>
                </a:solidFill>
              </a:rPr>
              <a:t>Local Outreach Programs are at the heart of St. Patrick Ministries</a:t>
            </a:r>
            <a:endParaRPr sz="4000">
              <a:solidFill>
                <a:srgbClr val="BC6F2B"/>
              </a:solidFill>
            </a:endParaRPr>
          </a:p>
          <a:p>
            <a:pPr marL="0" marR="0" lvl="0" indent="0" algn="ctr" rtl="0">
              <a:lnSpc>
                <a:spcPct val="90000"/>
              </a:lnSpc>
              <a:spcBef>
                <a:spcPts val="0"/>
              </a:spcBef>
              <a:spcAft>
                <a:spcPts val="0"/>
              </a:spcAft>
              <a:buNone/>
            </a:pPr>
            <a:endParaRPr sz="4000">
              <a:solidFill>
                <a:srgbClr val="BC6F2B"/>
              </a:solidFill>
            </a:endParaRPr>
          </a:p>
          <a:p>
            <a:pPr marL="0" marR="0" lvl="0" indent="0" algn="ctr" rtl="0">
              <a:lnSpc>
                <a:spcPct val="90000"/>
              </a:lnSpc>
              <a:spcBef>
                <a:spcPts val="0"/>
              </a:spcBef>
              <a:spcAft>
                <a:spcPts val="0"/>
              </a:spcAft>
              <a:buNone/>
            </a:pPr>
            <a:endParaRPr sz="4000">
              <a:solidFill>
                <a:srgbClr val="BC6F2B"/>
              </a:solidFill>
            </a:endParaRPr>
          </a:p>
        </p:txBody>
      </p:sp>
      <p:sp>
        <p:nvSpPr>
          <p:cNvPr id="1856" name="Google Shape;1856;g1429ae0bb6b_1_3488"/>
          <p:cNvSpPr txBox="1"/>
          <p:nvPr/>
        </p:nvSpPr>
        <p:spPr>
          <a:xfrm>
            <a:off x="7564500" y="6260100"/>
            <a:ext cx="3484500" cy="3693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1"/>
                </a:solidFill>
                <a:latin typeface="Calibri"/>
                <a:ea typeface="Calibri"/>
                <a:cs typeface="Calibri"/>
                <a:sym typeface="Calibri"/>
              </a:rPr>
              <a:t>Response to the Cry of the Poor</a:t>
            </a:r>
            <a:endParaRPr sz="1800" b="1" i="1">
              <a:solidFill>
                <a:schemeClr val="dk1"/>
              </a:solidFill>
              <a:latin typeface="Calibri"/>
              <a:ea typeface="Calibri"/>
              <a:cs typeface="Calibri"/>
              <a:sym typeface="Calibri"/>
            </a:endParaRPr>
          </a:p>
        </p:txBody>
      </p:sp>
      <p:sp>
        <p:nvSpPr>
          <p:cNvPr id="1857" name="Google Shape;1857;g1429ae0bb6b_1_3488"/>
          <p:cNvSpPr txBox="1"/>
          <p:nvPr/>
        </p:nvSpPr>
        <p:spPr>
          <a:xfrm>
            <a:off x="6705600" y="4506900"/>
            <a:ext cx="2590800" cy="1569900"/>
          </a:xfrm>
          <a:prstGeom prst="rect">
            <a:avLst/>
          </a:prstGeom>
          <a:solidFill>
            <a:srgbClr val="F6B32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Josefin Sans"/>
                <a:ea typeface="Josefin Sans"/>
                <a:cs typeface="Josefin Sans"/>
                <a:sym typeface="Josefin Sans"/>
              </a:rPr>
              <a:t>What we do:</a:t>
            </a:r>
            <a:endParaRPr sz="1800" b="1">
              <a:solidFill>
                <a:schemeClr val="dk1"/>
              </a:solidFill>
              <a:latin typeface="Calibri"/>
              <a:ea typeface="Calibri"/>
              <a:cs typeface="Calibri"/>
              <a:sym typeface="Calibri"/>
            </a:endParaRPr>
          </a:p>
          <a:p>
            <a:pPr marL="285750" marR="0" lvl="0" indent="-273050" algn="l" rtl="0">
              <a:spcBef>
                <a:spcPts val="0"/>
              </a:spcBef>
              <a:spcAft>
                <a:spcPts val="0"/>
              </a:spcAft>
              <a:buClr>
                <a:schemeClr val="dk1"/>
              </a:buClr>
              <a:buSzPts val="1600"/>
              <a:buFont typeface="Josefin Sans"/>
              <a:buChar char="•"/>
            </a:pPr>
            <a:r>
              <a:rPr lang="en-US" sz="1600">
                <a:solidFill>
                  <a:schemeClr val="dk1"/>
                </a:solidFill>
                <a:latin typeface="Josefin Sans"/>
                <a:ea typeface="Josefin Sans"/>
                <a:cs typeface="Josefin Sans"/>
                <a:sym typeface="Josefin Sans"/>
              </a:rPr>
              <a:t>Food Pantry</a:t>
            </a:r>
            <a:endParaRPr sz="1600">
              <a:solidFill>
                <a:schemeClr val="dk1"/>
              </a:solidFill>
              <a:latin typeface="Josefin Sans"/>
              <a:ea typeface="Josefin Sans"/>
              <a:cs typeface="Josefin Sans"/>
              <a:sym typeface="Josefin Sans"/>
            </a:endParaRPr>
          </a:p>
          <a:p>
            <a:pPr marL="285750" marR="0" lvl="0" indent="-273050" algn="l" rtl="0">
              <a:spcBef>
                <a:spcPts val="0"/>
              </a:spcBef>
              <a:spcAft>
                <a:spcPts val="0"/>
              </a:spcAft>
              <a:buClr>
                <a:schemeClr val="dk1"/>
              </a:buClr>
              <a:buSzPts val="1600"/>
              <a:buFont typeface="Josefin Sans"/>
              <a:buChar char="•"/>
            </a:pPr>
            <a:r>
              <a:rPr lang="en-US" sz="1600">
                <a:solidFill>
                  <a:schemeClr val="dk1"/>
                </a:solidFill>
                <a:latin typeface="Josefin Sans"/>
                <a:ea typeface="Josefin Sans"/>
                <a:cs typeface="Josefin Sans"/>
                <a:sym typeface="Josefin Sans"/>
              </a:rPr>
              <a:t>Soup Kitchen</a:t>
            </a:r>
            <a:endParaRPr sz="1600">
              <a:solidFill>
                <a:schemeClr val="dk1"/>
              </a:solidFill>
              <a:latin typeface="Josefin Sans"/>
              <a:ea typeface="Josefin Sans"/>
              <a:cs typeface="Josefin Sans"/>
              <a:sym typeface="Josefin Sans"/>
            </a:endParaRPr>
          </a:p>
          <a:p>
            <a:pPr marL="285750" marR="0" lvl="0" indent="-273050" algn="l" rtl="0">
              <a:spcBef>
                <a:spcPts val="0"/>
              </a:spcBef>
              <a:spcAft>
                <a:spcPts val="0"/>
              </a:spcAft>
              <a:buClr>
                <a:schemeClr val="dk1"/>
              </a:buClr>
              <a:buSzPts val="1600"/>
              <a:buFont typeface="Josefin Sans"/>
              <a:buChar char="•"/>
            </a:pPr>
            <a:r>
              <a:rPr lang="en-US" sz="1600">
                <a:solidFill>
                  <a:schemeClr val="dk1"/>
                </a:solidFill>
                <a:latin typeface="Josefin Sans"/>
                <a:ea typeface="Josefin Sans"/>
                <a:cs typeface="Josefin Sans"/>
                <a:sym typeface="Josefin Sans"/>
              </a:rPr>
              <a:t>Good Samaritan Fund</a:t>
            </a:r>
            <a:endParaRPr sz="1600">
              <a:solidFill>
                <a:schemeClr val="dk1"/>
              </a:solidFill>
              <a:latin typeface="Josefin Sans"/>
              <a:ea typeface="Josefin Sans"/>
              <a:cs typeface="Josefin Sans"/>
              <a:sym typeface="Josefin Sans"/>
            </a:endParaRPr>
          </a:p>
          <a:p>
            <a:pPr marL="285750" marR="0" lvl="0" indent="-273050" algn="l" rtl="0">
              <a:spcBef>
                <a:spcPts val="0"/>
              </a:spcBef>
              <a:spcAft>
                <a:spcPts val="0"/>
              </a:spcAft>
              <a:buClr>
                <a:schemeClr val="dk1"/>
              </a:buClr>
              <a:buSzPts val="1600"/>
              <a:buFont typeface="Josefin Sans"/>
              <a:buChar char="•"/>
            </a:pPr>
            <a:r>
              <a:rPr lang="en-US" sz="1600">
                <a:solidFill>
                  <a:schemeClr val="dk1"/>
                </a:solidFill>
                <a:latin typeface="Josefin Sans"/>
                <a:ea typeface="Josefin Sans"/>
                <a:cs typeface="Josefin Sans"/>
                <a:sym typeface="Josefin Sans"/>
              </a:rPr>
              <a:t>Catholic Charities Gift Drive</a:t>
            </a:r>
            <a:endParaRPr sz="1600">
              <a:latin typeface="Josefin Sans"/>
              <a:ea typeface="Josefin Sans"/>
              <a:cs typeface="Josefin Sans"/>
              <a:sym typeface="Josefin Sans"/>
            </a:endParaRPr>
          </a:p>
        </p:txBody>
      </p:sp>
      <p:grpSp>
        <p:nvGrpSpPr>
          <p:cNvPr id="1858" name="Google Shape;1858;g1429ae0bb6b_1_3488"/>
          <p:cNvGrpSpPr/>
          <p:nvPr/>
        </p:nvGrpSpPr>
        <p:grpSpPr>
          <a:xfrm>
            <a:off x="76210" y="685800"/>
            <a:ext cx="914390" cy="990583"/>
            <a:chOff x="7212514" y="2081830"/>
            <a:chExt cx="284370" cy="372456"/>
          </a:xfrm>
        </p:grpSpPr>
        <p:sp>
          <p:nvSpPr>
            <p:cNvPr id="1859" name="Google Shape;1859;g1429ae0bb6b_1_3488"/>
            <p:cNvSpPr/>
            <p:nvPr/>
          </p:nvSpPr>
          <p:spPr>
            <a:xfrm>
              <a:off x="7346367" y="2296673"/>
              <a:ext cx="70532" cy="157613"/>
            </a:xfrm>
            <a:custGeom>
              <a:avLst/>
              <a:gdLst/>
              <a:ahLst/>
              <a:cxnLst/>
              <a:rect l="l" t="t" r="r" b="b"/>
              <a:pathLst>
                <a:path w="2455" h="5486" extrusionOk="0">
                  <a:moveTo>
                    <a:pt x="287" y="1"/>
                  </a:moveTo>
                  <a:cubicBezTo>
                    <a:pt x="190" y="1"/>
                    <a:pt x="108" y="75"/>
                    <a:pt x="97" y="174"/>
                  </a:cubicBezTo>
                  <a:cubicBezTo>
                    <a:pt x="94" y="214"/>
                    <a:pt x="0" y="1185"/>
                    <a:pt x="197" y="2321"/>
                  </a:cubicBezTo>
                  <a:cubicBezTo>
                    <a:pt x="312" y="2995"/>
                    <a:pt x="508" y="3585"/>
                    <a:pt x="776" y="4078"/>
                  </a:cubicBezTo>
                  <a:cubicBezTo>
                    <a:pt x="1117" y="4703"/>
                    <a:pt x="1577" y="5168"/>
                    <a:pt x="2145" y="5464"/>
                  </a:cubicBezTo>
                  <a:cubicBezTo>
                    <a:pt x="2174" y="5478"/>
                    <a:pt x="2203" y="5486"/>
                    <a:pt x="2234" y="5486"/>
                  </a:cubicBezTo>
                  <a:cubicBezTo>
                    <a:pt x="2303" y="5486"/>
                    <a:pt x="2370" y="5447"/>
                    <a:pt x="2405" y="5381"/>
                  </a:cubicBezTo>
                  <a:cubicBezTo>
                    <a:pt x="2454" y="5286"/>
                    <a:pt x="2418" y="5171"/>
                    <a:pt x="2324" y="5121"/>
                  </a:cubicBezTo>
                  <a:cubicBezTo>
                    <a:pt x="1827" y="4864"/>
                    <a:pt x="1421" y="4452"/>
                    <a:pt x="1117" y="3895"/>
                  </a:cubicBezTo>
                  <a:cubicBezTo>
                    <a:pt x="870" y="3443"/>
                    <a:pt x="687" y="2893"/>
                    <a:pt x="578" y="2265"/>
                  </a:cubicBezTo>
                  <a:cubicBezTo>
                    <a:pt x="388" y="1180"/>
                    <a:pt x="479" y="226"/>
                    <a:pt x="480" y="212"/>
                  </a:cubicBezTo>
                  <a:cubicBezTo>
                    <a:pt x="493" y="106"/>
                    <a:pt x="414" y="13"/>
                    <a:pt x="309" y="2"/>
                  </a:cubicBezTo>
                  <a:cubicBezTo>
                    <a:pt x="301" y="1"/>
                    <a:pt x="294" y="1"/>
                    <a:pt x="287" y="1"/>
                  </a:cubicBezTo>
                  <a:close/>
                </a:path>
              </a:pathLst>
            </a:custGeom>
            <a:solidFill>
              <a:srgbClr val="163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g1429ae0bb6b_1_3488"/>
            <p:cNvSpPr/>
            <p:nvPr/>
          </p:nvSpPr>
          <p:spPr>
            <a:xfrm>
              <a:off x="7212514" y="2081830"/>
              <a:ext cx="283134" cy="277503"/>
            </a:xfrm>
            <a:custGeom>
              <a:avLst/>
              <a:gdLst/>
              <a:ahLst/>
              <a:cxnLst/>
              <a:rect l="l" t="t" r="r" b="b"/>
              <a:pathLst>
                <a:path w="9855" h="9659" extrusionOk="0">
                  <a:moveTo>
                    <a:pt x="3688" y="0"/>
                  </a:moveTo>
                  <a:cubicBezTo>
                    <a:pt x="3379" y="0"/>
                    <a:pt x="3069" y="118"/>
                    <a:pt x="2834" y="353"/>
                  </a:cubicBezTo>
                  <a:cubicBezTo>
                    <a:pt x="2361" y="826"/>
                    <a:pt x="2361" y="1593"/>
                    <a:pt x="2834" y="2064"/>
                  </a:cubicBezTo>
                  <a:lnTo>
                    <a:pt x="3266" y="2498"/>
                  </a:lnTo>
                  <a:cubicBezTo>
                    <a:pt x="3443" y="2674"/>
                    <a:pt x="3440" y="2961"/>
                    <a:pt x="3263" y="3137"/>
                  </a:cubicBezTo>
                  <a:lnTo>
                    <a:pt x="3257" y="3144"/>
                  </a:lnTo>
                  <a:cubicBezTo>
                    <a:pt x="3168" y="3234"/>
                    <a:pt x="3051" y="3280"/>
                    <a:pt x="2934" y="3280"/>
                  </a:cubicBezTo>
                  <a:cubicBezTo>
                    <a:pt x="2819" y="3280"/>
                    <a:pt x="2705" y="3236"/>
                    <a:pt x="2616" y="3148"/>
                  </a:cubicBezTo>
                  <a:lnTo>
                    <a:pt x="2183" y="2714"/>
                  </a:lnTo>
                  <a:cubicBezTo>
                    <a:pt x="1947" y="2479"/>
                    <a:pt x="1637" y="2361"/>
                    <a:pt x="1328" y="2361"/>
                  </a:cubicBezTo>
                  <a:cubicBezTo>
                    <a:pt x="1018" y="2361"/>
                    <a:pt x="709" y="2479"/>
                    <a:pt x="473" y="2714"/>
                  </a:cubicBezTo>
                  <a:cubicBezTo>
                    <a:pt x="1" y="3187"/>
                    <a:pt x="1" y="3954"/>
                    <a:pt x="473" y="4424"/>
                  </a:cubicBezTo>
                  <a:lnTo>
                    <a:pt x="651" y="4602"/>
                  </a:lnTo>
                  <a:cubicBezTo>
                    <a:pt x="775" y="4728"/>
                    <a:pt x="775" y="4931"/>
                    <a:pt x="651" y="5055"/>
                  </a:cubicBezTo>
                  <a:lnTo>
                    <a:pt x="473" y="5234"/>
                  </a:lnTo>
                  <a:cubicBezTo>
                    <a:pt x="1" y="5705"/>
                    <a:pt x="1" y="6472"/>
                    <a:pt x="473" y="6945"/>
                  </a:cubicBezTo>
                  <a:cubicBezTo>
                    <a:pt x="709" y="7180"/>
                    <a:pt x="1018" y="7298"/>
                    <a:pt x="1328" y="7298"/>
                  </a:cubicBezTo>
                  <a:cubicBezTo>
                    <a:pt x="1637" y="7298"/>
                    <a:pt x="1947" y="7180"/>
                    <a:pt x="2183" y="6945"/>
                  </a:cubicBezTo>
                  <a:lnTo>
                    <a:pt x="2616" y="6511"/>
                  </a:lnTo>
                  <a:cubicBezTo>
                    <a:pt x="2703" y="6423"/>
                    <a:pt x="2817" y="6381"/>
                    <a:pt x="2932" y="6381"/>
                  </a:cubicBezTo>
                  <a:cubicBezTo>
                    <a:pt x="3050" y="6381"/>
                    <a:pt x="3168" y="6426"/>
                    <a:pt x="3257" y="6515"/>
                  </a:cubicBezTo>
                  <a:lnTo>
                    <a:pt x="3263" y="6520"/>
                  </a:lnTo>
                  <a:cubicBezTo>
                    <a:pt x="3441" y="6696"/>
                    <a:pt x="3444" y="6983"/>
                    <a:pt x="3266" y="7161"/>
                  </a:cubicBezTo>
                  <a:lnTo>
                    <a:pt x="2834" y="7593"/>
                  </a:lnTo>
                  <a:cubicBezTo>
                    <a:pt x="2361" y="8066"/>
                    <a:pt x="2361" y="8833"/>
                    <a:pt x="2834" y="9304"/>
                  </a:cubicBezTo>
                  <a:cubicBezTo>
                    <a:pt x="3069" y="9540"/>
                    <a:pt x="3379" y="9658"/>
                    <a:pt x="3688" y="9658"/>
                  </a:cubicBezTo>
                  <a:cubicBezTo>
                    <a:pt x="3998" y="9658"/>
                    <a:pt x="4308" y="9540"/>
                    <a:pt x="4544" y="9304"/>
                  </a:cubicBezTo>
                  <a:lnTo>
                    <a:pt x="4722" y="9126"/>
                  </a:lnTo>
                  <a:cubicBezTo>
                    <a:pt x="4784" y="9064"/>
                    <a:pt x="4866" y="9033"/>
                    <a:pt x="4948" y="9033"/>
                  </a:cubicBezTo>
                  <a:cubicBezTo>
                    <a:pt x="5030" y="9033"/>
                    <a:pt x="5112" y="9064"/>
                    <a:pt x="5175" y="9126"/>
                  </a:cubicBezTo>
                  <a:lnTo>
                    <a:pt x="5353" y="9304"/>
                  </a:lnTo>
                  <a:cubicBezTo>
                    <a:pt x="5489" y="9440"/>
                    <a:pt x="5650" y="9538"/>
                    <a:pt x="5822" y="9595"/>
                  </a:cubicBezTo>
                  <a:cubicBezTo>
                    <a:pt x="5888" y="9618"/>
                    <a:pt x="5949" y="9628"/>
                    <a:pt x="6006" y="9628"/>
                  </a:cubicBezTo>
                  <a:cubicBezTo>
                    <a:pt x="6317" y="9628"/>
                    <a:pt x="6523" y="9331"/>
                    <a:pt x="6807" y="9048"/>
                  </a:cubicBezTo>
                  <a:cubicBezTo>
                    <a:pt x="7278" y="8575"/>
                    <a:pt x="7278" y="8066"/>
                    <a:pt x="6807" y="7593"/>
                  </a:cubicBezTo>
                  <a:lnTo>
                    <a:pt x="6373" y="7161"/>
                  </a:lnTo>
                  <a:cubicBezTo>
                    <a:pt x="6218" y="7006"/>
                    <a:pt x="6458" y="6768"/>
                    <a:pt x="6577" y="6592"/>
                  </a:cubicBezTo>
                  <a:cubicBezTo>
                    <a:pt x="6593" y="6566"/>
                    <a:pt x="6612" y="6541"/>
                    <a:pt x="6633" y="6520"/>
                  </a:cubicBezTo>
                  <a:lnTo>
                    <a:pt x="6639" y="6515"/>
                  </a:lnTo>
                  <a:cubicBezTo>
                    <a:pt x="6729" y="6424"/>
                    <a:pt x="6846" y="6379"/>
                    <a:pt x="6962" y="6379"/>
                  </a:cubicBezTo>
                  <a:cubicBezTo>
                    <a:pt x="7077" y="6379"/>
                    <a:pt x="7191" y="6423"/>
                    <a:pt x="7279" y="6511"/>
                  </a:cubicBezTo>
                  <a:lnTo>
                    <a:pt x="7713" y="6945"/>
                  </a:lnTo>
                  <a:cubicBezTo>
                    <a:pt x="7848" y="7080"/>
                    <a:pt x="8012" y="7178"/>
                    <a:pt x="8183" y="7236"/>
                  </a:cubicBezTo>
                  <a:cubicBezTo>
                    <a:pt x="8273" y="7266"/>
                    <a:pt x="8361" y="7280"/>
                    <a:pt x="8447" y="7280"/>
                  </a:cubicBezTo>
                  <a:cubicBezTo>
                    <a:pt x="8763" y="7280"/>
                    <a:pt x="9050" y="7092"/>
                    <a:pt x="9313" y="6830"/>
                  </a:cubicBezTo>
                  <a:cubicBezTo>
                    <a:pt x="9786" y="6357"/>
                    <a:pt x="9640" y="5705"/>
                    <a:pt x="9166" y="5231"/>
                  </a:cubicBezTo>
                  <a:lnTo>
                    <a:pt x="8988" y="5053"/>
                  </a:lnTo>
                  <a:cubicBezTo>
                    <a:pt x="8864" y="4929"/>
                    <a:pt x="8864" y="4725"/>
                    <a:pt x="8988" y="4601"/>
                  </a:cubicBezTo>
                  <a:lnTo>
                    <a:pt x="9166" y="4423"/>
                  </a:lnTo>
                  <a:cubicBezTo>
                    <a:pt x="9638" y="3950"/>
                    <a:pt x="9855" y="3452"/>
                    <a:pt x="9382" y="2979"/>
                  </a:cubicBezTo>
                  <a:cubicBezTo>
                    <a:pt x="9098" y="2694"/>
                    <a:pt x="8736" y="2388"/>
                    <a:pt x="8375" y="2388"/>
                  </a:cubicBezTo>
                  <a:cubicBezTo>
                    <a:pt x="8311" y="2388"/>
                    <a:pt x="8247" y="2398"/>
                    <a:pt x="8183" y="2420"/>
                  </a:cubicBezTo>
                  <a:cubicBezTo>
                    <a:pt x="8009" y="2476"/>
                    <a:pt x="7848" y="2575"/>
                    <a:pt x="7713" y="2711"/>
                  </a:cubicBezTo>
                  <a:lnTo>
                    <a:pt x="7279" y="3144"/>
                  </a:lnTo>
                  <a:cubicBezTo>
                    <a:pt x="7192" y="3231"/>
                    <a:pt x="7077" y="3274"/>
                    <a:pt x="6962" y="3274"/>
                  </a:cubicBezTo>
                  <a:cubicBezTo>
                    <a:pt x="6846" y="3274"/>
                    <a:pt x="6728" y="3229"/>
                    <a:pt x="6639" y="3141"/>
                  </a:cubicBezTo>
                  <a:lnTo>
                    <a:pt x="6633" y="3134"/>
                  </a:lnTo>
                  <a:cubicBezTo>
                    <a:pt x="6613" y="3114"/>
                    <a:pt x="6597" y="3095"/>
                    <a:pt x="6581" y="3073"/>
                  </a:cubicBezTo>
                  <a:cubicBezTo>
                    <a:pt x="6457" y="2897"/>
                    <a:pt x="6213" y="2653"/>
                    <a:pt x="6373" y="2493"/>
                  </a:cubicBezTo>
                  <a:lnTo>
                    <a:pt x="6805" y="2061"/>
                  </a:lnTo>
                  <a:cubicBezTo>
                    <a:pt x="7278" y="1588"/>
                    <a:pt x="7278" y="1079"/>
                    <a:pt x="6805" y="607"/>
                  </a:cubicBezTo>
                  <a:cubicBezTo>
                    <a:pt x="6523" y="324"/>
                    <a:pt x="6317" y="27"/>
                    <a:pt x="6006" y="27"/>
                  </a:cubicBezTo>
                  <a:cubicBezTo>
                    <a:pt x="5949" y="27"/>
                    <a:pt x="5888" y="37"/>
                    <a:pt x="5822" y="59"/>
                  </a:cubicBezTo>
                  <a:cubicBezTo>
                    <a:pt x="5650" y="116"/>
                    <a:pt x="5489" y="214"/>
                    <a:pt x="5353" y="350"/>
                  </a:cubicBezTo>
                  <a:lnTo>
                    <a:pt x="5175" y="533"/>
                  </a:lnTo>
                  <a:cubicBezTo>
                    <a:pt x="5112" y="595"/>
                    <a:pt x="5030" y="626"/>
                    <a:pt x="4948" y="626"/>
                  </a:cubicBezTo>
                  <a:cubicBezTo>
                    <a:pt x="4866" y="626"/>
                    <a:pt x="4784" y="595"/>
                    <a:pt x="4722" y="533"/>
                  </a:cubicBezTo>
                  <a:lnTo>
                    <a:pt x="4544" y="353"/>
                  </a:lnTo>
                  <a:cubicBezTo>
                    <a:pt x="4308" y="118"/>
                    <a:pt x="3998" y="0"/>
                    <a:pt x="3688" y="0"/>
                  </a:cubicBezTo>
                  <a:close/>
                </a:path>
              </a:pathLst>
            </a:custGeom>
            <a:solidFill>
              <a:srgbClr val="737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g1429ae0bb6b_1_3488"/>
            <p:cNvSpPr/>
            <p:nvPr/>
          </p:nvSpPr>
          <p:spPr>
            <a:xfrm>
              <a:off x="7375700" y="2081830"/>
              <a:ext cx="53237" cy="94292"/>
            </a:xfrm>
            <a:custGeom>
              <a:avLst/>
              <a:gdLst/>
              <a:ahLst/>
              <a:cxnLst/>
              <a:rect l="l" t="t" r="r" b="b"/>
              <a:pathLst>
                <a:path w="1853" h="3282" extrusionOk="0">
                  <a:moveTo>
                    <a:pt x="527" y="0"/>
                  </a:moveTo>
                  <a:cubicBezTo>
                    <a:pt x="396" y="0"/>
                    <a:pt x="266" y="21"/>
                    <a:pt x="140" y="63"/>
                  </a:cubicBezTo>
                  <a:cubicBezTo>
                    <a:pt x="314" y="122"/>
                    <a:pt x="475" y="218"/>
                    <a:pt x="610" y="356"/>
                  </a:cubicBezTo>
                  <a:cubicBezTo>
                    <a:pt x="1082" y="827"/>
                    <a:pt x="1082" y="1594"/>
                    <a:pt x="610" y="2067"/>
                  </a:cubicBezTo>
                  <a:lnTo>
                    <a:pt x="177" y="2499"/>
                  </a:lnTo>
                  <a:cubicBezTo>
                    <a:pt x="1" y="2676"/>
                    <a:pt x="4" y="2964"/>
                    <a:pt x="180" y="3141"/>
                  </a:cubicBezTo>
                  <a:lnTo>
                    <a:pt x="186" y="3147"/>
                  </a:lnTo>
                  <a:cubicBezTo>
                    <a:pt x="275" y="3236"/>
                    <a:pt x="392" y="3282"/>
                    <a:pt x="509" y="3282"/>
                  </a:cubicBezTo>
                  <a:cubicBezTo>
                    <a:pt x="623" y="3282"/>
                    <a:pt x="738" y="3238"/>
                    <a:pt x="826" y="3150"/>
                  </a:cubicBezTo>
                  <a:lnTo>
                    <a:pt x="900" y="3076"/>
                  </a:lnTo>
                  <a:cubicBezTo>
                    <a:pt x="775" y="2901"/>
                    <a:pt x="788" y="2657"/>
                    <a:pt x="947" y="2498"/>
                  </a:cubicBezTo>
                  <a:lnTo>
                    <a:pt x="1381" y="2065"/>
                  </a:lnTo>
                  <a:cubicBezTo>
                    <a:pt x="1852" y="1593"/>
                    <a:pt x="1852" y="826"/>
                    <a:pt x="1381" y="355"/>
                  </a:cubicBezTo>
                  <a:cubicBezTo>
                    <a:pt x="1145" y="119"/>
                    <a:pt x="836" y="0"/>
                    <a:pt x="527" y="0"/>
                  </a:cubicBezTo>
                  <a:close/>
                </a:path>
              </a:pathLst>
            </a:custGeom>
            <a:solidFill>
              <a:srgbClr val="737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g1429ae0bb6b_1_3488"/>
            <p:cNvSpPr/>
            <p:nvPr/>
          </p:nvSpPr>
          <p:spPr>
            <a:xfrm>
              <a:off x="7375671" y="2265128"/>
              <a:ext cx="53265" cy="94206"/>
            </a:xfrm>
            <a:custGeom>
              <a:avLst/>
              <a:gdLst/>
              <a:ahLst/>
              <a:cxnLst/>
              <a:rect l="l" t="t" r="r" b="b"/>
              <a:pathLst>
                <a:path w="1854" h="3279" extrusionOk="0">
                  <a:moveTo>
                    <a:pt x="513" y="1"/>
                  </a:moveTo>
                  <a:cubicBezTo>
                    <a:pt x="395" y="1"/>
                    <a:pt x="277" y="46"/>
                    <a:pt x="187" y="135"/>
                  </a:cubicBezTo>
                  <a:lnTo>
                    <a:pt x="181" y="141"/>
                  </a:lnTo>
                  <a:cubicBezTo>
                    <a:pt x="3" y="318"/>
                    <a:pt x="0" y="603"/>
                    <a:pt x="178" y="781"/>
                  </a:cubicBezTo>
                  <a:lnTo>
                    <a:pt x="611" y="1215"/>
                  </a:lnTo>
                  <a:cubicBezTo>
                    <a:pt x="1083" y="1686"/>
                    <a:pt x="1083" y="2453"/>
                    <a:pt x="611" y="2925"/>
                  </a:cubicBezTo>
                  <a:cubicBezTo>
                    <a:pt x="476" y="3060"/>
                    <a:pt x="312" y="3158"/>
                    <a:pt x="141" y="3215"/>
                  </a:cubicBezTo>
                  <a:cubicBezTo>
                    <a:pt x="267" y="3258"/>
                    <a:pt x="397" y="3279"/>
                    <a:pt x="528" y="3279"/>
                  </a:cubicBezTo>
                  <a:cubicBezTo>
                    <a:pt x="837" y="3279"/>
                    <a:pt x="1146" y="3160"/>
                    <a:pt x="1382" y="2925"/>
                  </a:cubicBezTo>
                  <a:cubicBezTo>
                    <a:pt x="1853" y="2453"/>
                    <a:pt x="1853" y="1686"/>
                    <a:pt x="1382" y="1215"/>
                  </a:cubicBezTo>
                  <a:lnTo>
                    <a:pt x="948" y="782"/>
                  </a:lnTo>
                  <a:cubicBezTo>
                    <a:pt x="792" y="626"/>
                    <a:pt x="778" y="381"/>
                    <a:pt x="901" y="204"/>
                  </a:cubicBezTo>
                  <a:lnTo>
                    <a:pt x="829" y="131"/>
                  </a:lnTo>
                  <a:cubicBezTo>
                    <a:pt x="742" y="43"/>
                    <a:pt x="627" y="1"/>
                    <a:pt x="513" y="1"/>
                  </a:cubicBezTo>
                  <a:close/>
                </a:path>
              </a:pathLst>
            </a:custGeom>
            <a:solidFill>
              <a:srgbClr val="737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g1429ae0bb6b_1_3488"/>
            <p:cNvSpPr/>
            <p:nvPr/>
          </p:nvSpPr>
          <p:spPr>
            <a:xfrm>
              <a:off x="7447640" y="2149691"/>
              <a:ext cx="49243" cy="141926"/>
            </a:xfrm>
            <a:custGeom>
              <a:avLst/>
              <a:gdLst/>
              <a:ahLst/>
              <a:cxnLst/>
              <a:rect l="l" t="t" r="r" b="b"/>
              <a:pathLst>
                <a:path w="1714" h="4940" extrusionOk="0">
                  <a:moveTo>
                    <a:pt x="386" y="0"/>
                  </a:moveTo>
                  <a:cubicBezTo>
                    <a:pt x="256" y="0"/>
                    <a:pt x="125" y="21"/>
                    <a:pt x="0" y="64"/>
                  </a:cubicBezTo>
                  <a:cubicBezTo>
                    <a:pt x="173" y="120"/>
                    <a:pt x="335" y="219"/>
                    <a:pt x="470" y="355"/>
                  </a:cubicBezTo>
                  <a:cubicBezTo>
                    <a:pt x="942" y="826"/>
                    <a:pt x="942" y="1593"/>
                    <a:pt x="470" y="2065"/>
                  </a:cubicBezTo>
                  <a:lnTo>
                    <a:pt x="292" y="2243"/>
                  </a:lnTo>
                  <a:cubicBezTo>
                    <a:pt x="167" y="2368"/>
                    <a:pt x="167" y="2572"/>
                    <a:pt x="292" y="2696"/>
                  </a:cubicBezTo>
                  <a:lnTo>
                    <a:pt x="470" y="2874"/>
                  </a:lnTo>
                  <a:cubicBezTo>
                    <a:pt x="942" y="3346"/>
                    <a:pt x="942" y="4113"/>
                    <a:pt x="470" y="4584"/>
                  </a:cubicBezTo>
                  <a:cubicBezTo>
                    <a:pt x="335" y="4721"/>
                    <a:pt x="170" y="4817"/>
                    <a:pt x="0" y="4876"/>
                  </a:cubicBezTo>
                  <a:cubicBezTo>
                    <a:pt x="125" y="4918"/>
                    <a:pt x="256" y="4939"/>
                    <a:pt x="386" y="4939"/>
                  </a:cubicBezTo>
                  <a:cubicBezTo>
                    <a:pt x="696" y="4939"/>
                    <a:pt x="1005" y="4820"/>
                    <a:pt x="1241" y="4584"/>
                  </a:cubicBezTo>
                  <a:cubicBezTo>
                    <a:pt x="1714" y="4113"/>
                    <a:pt x="1714" y="3346"/>
                    <a:pt x="1241" y="2874"/>
                  </a:cubicBezTo>
                  <a:lnTo>
                    <a:pt x="1063" y="2696"/>
                  </a:lnTo>
                  <a:cubicBezTo>
                    <a:pt x="939" y="2572"/>
                    <a:pt x="939" y="2368"/>
                    <a:pt x="1063" y="2243"/>
                  </a:cubicBezTo>
                  <a:lnTo>
                    <a:pt x="1241" y="2065"/>
                  </a:lnTo>
                  <a:cubicBezTo>
                    <a:pt x="1714" y="1593"/>
                    <a:pt x="1714" y="826"/>
                    <a:pt x="1241" y="355"/>
                  </a:cubicBezTo>
                  <a:cubicBezTo>
                    <a:pt x="1005" y="119"/>
                    <a:pt x="696" y="0"/>
                    <a:pt x="386" y="0"/>
                  </a:cubicBezTo>
                  <a:close/>
                </a:path>
              </a:pathLst>
            </a:custGeom>
            <a:solidFill>
              <a:srgbClr val="737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g1429ae0bb6b_1_3488"/>
            <p:cNvSpPr/>
            <p:nvPr/>
          </p:nvSpPr>
          <p:spPr>
            <a:xfrm>
              <a:off x="7315424" y="2181926"/>
              <a:ext cx="78462" cy="77399"/>
            </a:xfrm>
            <a:custGeom>
              <a:avLst/>
              <a:gdLst/>
              <a:ahLst/>
              <a:cxnLst/>
              <a:rect l="l" t="t" r="r" b="b"/>
              <a:pathLst>
                <a:path w="2731" h="2694" extrusionOk="0">
                  <a:moveTo>
                    <a:pt x="212" y="1"/>
                  </a:moveTo>
                  <a:cubicBezTo>
                    <a:pt x="163" y="1"/>
                    <a:pt x="113" y="19"/>
                    <a:pt x="76" y="57"/>
                  </a:cubicBezTo>
                  <a:cubicBezTo>
                    <a:pt x="0" y="132"/>
                    <a:pt x="0" y="255"/>
                    <a:pt x="76" y="330"/>
                  </a:cubicBezTo>
                  <a:lnTo>
                    <a:pt x="1094" y="1347"/>
                  </a:lnTo>
                  <a:lnTo>
                    <a:pt x="76" y="2365"/>
                  </a:lnTo>
                  <a:cubicBezTo>
                    <a:pt x="0" y="2441"/>
                    <a:pt x="0" y="2563"/>
                    <a:pt x="76" y="2638"/>
                  </a:cubicBezTo>
                  <a:cubicBezTo>
                    <a:pt x="114" y="2677"/>
                    <a:pt x="161" y="2694"/>
                    <a:pt x="212" y="2694"/>
                  </a:cubicBezTo>
                  <a:cubicBezTo>
                    <a:pt x="261" y="2694"/>
                    <a:pt x="310" y="2674"/>
                    <a:pt x="349" y="2638"/>
                  </a:cubicBezTo>
                  <a:lnTo>
                    <a:pt x="1366" y="1620"/>
                  </a:lnTo>
                  <a:lnTo>
                    <a:pt x="2384" y="2638"/>
                  </a:lnTo>
                  <a:cubicBezTo>
                    <a:pt x="2422" y="2677"/>
                    <a:pt x="2470" y="2694"/>
                    <a:pt x="2521" y="2694"/>
                  </a:cubicBezTo>
                  <a:cubicBezTo>
                    <a:pt x="2570" y="2694"/>
                    <a:pt x="2619" y="2674"/>
                    <a:pt x="2657" y="2638"/>
                  </a:cubicBezTo>
                  <a:cubicBezTo>
                    <a:pt x="2731" y="2563"/>
                    <a:pt x="2731" y="2441"/>
                    <a:pt x="2657" y="2365"/>
                  </a:cubicBezTo>
                  <a:lnTo>
                    <a:pt x="1639" y="1347"/>
                  </a:lnTo>
                  <a:lnTo>
                    <a:pt x="2657" y="330"/>
                  </a:lnTo>
                  <a:cubicBezTo>
                    <a:pt x="2731" y="255"/>
                    <a:pt x="2731" y="132"/>
                    <a:pt x="2657" y="57"/>
                  </a:cubicBezTo>
                  <a:cubicBezTo>
                    <a:pt x="2620" y="19"/>
                    <a:pt x="2570" y="1"/>
                    <a:pt x="2521" y="1"/>
                  </a:cubicBezTo>
                  <a:cubicBezTo>
                    <a:pt x="2471" y="1"/>
                    <a:pt x="2422" y="19"/>
                    <a:pt x="2384" y="57"/>
                  </a:cubicBezTo>
                  <a:lnTo>
                    <a:pt x="1366" y="1075"/>
                  </a:lnTo>
                  <a:lnTo>
                    <a:pt x="349" y="57"/>
                  </a:lnTo>
                  <a:cubicBezTo>
                    <a:pt x="311" y="19"/>
                    <a:pt x="262" y="1"/>
                    <a:pt x="212" y="1"/>
                  </a:cubicBezTo>
                  <a:close/>
                </a:path>
              </a:pathLst>
            </a:custGeom>
            <a:solidFill>
              <a:srgbClr val="163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65" name="Google Shape;1865;g1429ae0bb6b_1_3488"/>
          <p:cNvPicPr preferRelativeResize="0"/>
          <p:nvPr/>
        </p:nvPicPr>
        <p:blipFill>
          <a:blip r:embed="rId3">
            <a:alphaModFix/>
          </a:blip>
          <a:stretch>
            <a:fillRect/>
          </a:stretch>
        </p:blipFill>
        <p:spPr>
          <a:xfrm>
            <a:off x="10175400" y="1559400"/>
            <a:ext cx="1651925" cy="2560475"/>
          </a:xfrm>
          <a:prstGeom prst="rect">
            <a:avLst/>
          </a:prstGeom>
          <a:noFill/>
          <a:ln w="38100" cap="flat" cmpd="sng">
            <a:solidFill>
              <a:srgbClr val="82A24F"/>
            </a:solidFill>
            <a:prstDash val="solid"/>
            <a:round/>
            <a:headEnd type="none" w="sm" len="sm"/>
            <a:tailEnd type="none" w="sm" len="sm"/>
          </a:ln>
        </p:spPr>
      </p:pic>
      <p:sp>
        <p:nvSpPr>
          <p:cNvPr id="1866" name="Google Shape;1866;g1429ae0bb6b_1_3488"/>
          <p:cNvSpPr txBox="1"/>
          <p:nvPr/>
        </p:nvSpPr>
        <p:spPr>
          <a:xfrm>
            <a:off x="9299400" y="4495800"/>
            <a:ext cx="2587800" cy="1572900"/>
          </a:xfrm>
          <a:prstGeom prst="rect">
            <a:avLst/>
          </a:prstGeom>
          <a:solidFill>
            <a:srgbClr val="F6B32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Josefin Sans"/>
              <a:buChar char="•"/>
            </a:pPr>
            <a:r>
              <a:rPr lang="en-US" sz="1600">
                <a:solidFill>
                  <a:schemeClr val="dk1"/>
                </a:solidFill>
                <a:latin typeface="Josefin Sans"/>
                <a:ea typeface="Josefin Sans"/>
                <a:cs typeface="Josefin Sans"/>
                <a:sym typeface="Josefin Sans"/>
              </a:rPr>
              <a:t>Basket Ministry</a:t>
            </a:r>
            <a:endParaRPr sz="1600">
              <a:solidFill>
                <a:schemeClr val="dk1"/>
              </a:solidFill>
              <a:latin typeface="Josefin Sans"/>
              <a:ea typeface="Josefin Sans"/>
              <a:cs typeface="Josefin Sans"/>
              <a:sym typeface="Josefin Sans"/>
            </a:endParaRPr>
          </a:p>
          <a:p>
            <a:pPr marL="457200" lvl="0" indent="-330200" algn="l" rtl="0">
              <a:spcBef>
                <a:spcPts val="0"/>
              </a:spcBef>
              <a:spcAft>
                <a:spcPts val="0"/>
              </a:spcAft>
              <a:buClr>
                <a:schemeClr val="dk1"/>
              </a:buClr>
              <a:buSzPts val="1600"/>
              <a:buFont typeface="Josefin Sans"/>
              <a:buChar char="•"/>
            </a:pPr>
            <a:r>
              <a:rPr lang="en-US" sz="1600">
                <a:solidFill>
                  <a:schemeClr val="dk1"/>
                </a:solidFill>
                <a:latin typeface="Josefin Sans"/>
                <a:ea typeface="Josefin Sans"/>
                <a:cs typeface="Josefin Sans"/>
                <a:sym typeface="Josefin Sans"/>
              </a:rPr>
              <a:t>Diaper &amp; Baby Bottle Drive</a:t>
            </a:r>
            <a:br>
              <a:rPr lang="en-US" sz="1800">
                <a:solidFill>
                  <a:schemeClr val="dk1"/>
                </a:solidFill>
                <a:latin typeface="Calibri"/>
                <a:ea typeface="Calibri"/>
                <a:cs typeface="Calibri"/>
                <a:sym typeface="Calibri"/>
              </a:rPr>
            </a:b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867" name="Google Shape;1867;g1429ae0bb6b_1_3488"/>
          <p:cNvPicPr preferRelativeResize="0"/>
          <p:nvPr/>
        </p:nvPicPr>
        <p:blipFill>
          <a:blip r:embed="rId4">
            <a:alphaModFix/>
          </a:blip>
          <a:stretch>
            <a:fillRect/>
          </a:stretch>
        </p:blipFill>
        <p:spPr>
          <a:xfrm>
            <a:off x="7961525" y="1616550"/>
            <a:ext cx="1831538" cy="2442051"/>
          </a:xfrm>
          <a:prstGeom prst="rect">
            <a:avLst/>
          </a:prstGeom>
          <a:noFill/>
          <a:ln w="38100" cap="flat" cmpd="sng">
            <a:solidFill>
              <a:srgbClr val="82A24F"/>
            </a:solidFill>
            <a:prstDash val="solid"/>
            <a:round/>
            <a:headEnd type="none" w="sm" len="sm"/>
            <a:tailEnd type="none" w="sm" len="sm"/>
          </a:ln>
        </p:spPr>
      </p:pic>
      <p:pic>
        <p:nvPicPr>
          <p:cNvPr id="1868" name="Google Shape;1868;g1429ae0bb6b_1_3488"/>
          <p:cNvPicPr preferRelativeResize="0"/>
          <p:nvPr/>
        </p:nvPicPr>
        <p:blipFill>
          <a:blip r:embed="rId5">
            <a:alphaModFix/>
          </a:blip>
          <a:stretch>
            <a:fillRect/>
          </a:stretch>
        </p:blipFill>
        <p:spPr>
          <a:xfrm>
            <a:off x="236372" y="4363401"/>
            <a:ext cx="5814001" cy="234492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g1429ae0bb6b_1_4380"/>
          <p:cNvSpPr txBox="1">
            <a:spLocks noGrp="1"/>
          </p:cNvSpPr>
          <p:nvPr>
            <p:ph type="subTitle" idx="3"/>
          </p:nvPr>
        </p:nvSpPr>
        <p:spPr>
          <a:xfrm>
            <a:off x="2895600" y="1219200"/>
            <a:ext cx="8915400" cy="3200400"/>
          </a:xfrm>
          <a:prstGeom prst="rect">
            <a:avLst/>
          </a:prstGeom>
        </p:spPr>
        <p:txBody>
          <a:bodyPr spcFirstLastPara="1" wrap="square" lIns="0" tIns="0" rIns="0" bIns="0" anchor="t" anchorCtr="0">
            <a:noAutofit/>
          </a:bodyPr>
          <a:lstStyle/>
          <a:p>
            <a:pPr marL="0" marR="0" lvl="0" indent="0" algn="l" rtl="0">
              <a:lnSpc>
                <a:spcPct val="90000"/>
              </a:lnSpc>
              <a:spcBef>
                <a:spcPts val="1000"/>
              </a:spcBef>
              <a:spcAft>
                <a:spcPts val="0"/>
              </a:spcAft>
              <a:buNone/>
            </a:pPr>
            <a:r>
              <a:rPr lang="en-US" sz="1600">
                <a:latin typeface="Josefin Sans SemiBold"/>
                <a:ea typeface="Josefin Sans SemiBold"/>
                <a:cs typeface="Josefin Sans SemiBold"/>
                <a:sym typeface="Josefin Sans SemiBold"/>
              </a:rPr>
              <a:t>Our parish recognizes that we are in a position to assist others in need outside our local community.  Ministries have been established for many years.</a:t>
            </a:r>
            <a:endParaRPr sz="1600">
              <a:latin typeface="Josefin Sans SemiBold"/>
              <a:ea typeface="Josefin Sans SemiBold"/>
              <a:cs typeface="Josefin Sans SemiBold"/>
              <a:sym typeface="Josefin Sans SemiBold"/>
            </a:endParaRPr>
          </a:p>
          <a:p>
            <a:pPr marL="0" marR="0" lvl="0" indent="0" algn="l" rtl="0">
              <a:lnSpc>
                <a:spcPct val="90000"/>
              </a:lnSpc>
              <a:spcBef>
                <a:spcPts val="1000"/>
              </a:spcBef>
              <a:spcAft>
                <a:spcPts val="0"/>
              </a:spcAft>
              <a:buNone/>
            </a:pPr>
            <a:r>
              <a:rPr lang="en-US" sz="1600">
                <a:latin typeface="Josefin Sans SemiBold"/>
                <a:ea typeface="Josefin Sans SemiBold"/>
                <a:cs typeface="Josefin Sans SemiBold"/>
                <a:sym typeface="Josefin Sans SemiBold"/>
              </a:rPr>
              <a:t>We have a Sharing Parish in the Chicago Archdiocese for which we provide financial assistance, Christmas gifts and prayers.</a:t>
            </a:r>
            <a:endParaRPr sz="1600">
              <a:latin typeface="Josefin Sans SemiBold"/>
              <a:ea typeface="Josefin Sans SemiBold"/>
              <a:cs typeface="Josefin Sans SemiBold"/>
              <a:sym typeface="Josefin Sans SemiBold"/>
            </a:endParaRPr>
          </a:p>
          <a:p>
            <a:pPr marL="0" marR="0" lvl="0" indent="0" algn="l" rtl="0">
              <a:lnSpc>
                <a:spcPct val="90000"/>
              </a:lnSpc>
              <a:spcBef>
                <a:spcPts val="1000"/>
              </a:spcBef>
              <a:spcAft>
                <a:spcPts val="0"/>
              </a:spcAft>
              <a:buNone/>
            </a:pPr>
            <a:r>
              <a:rPr lang="en-US" sz="1600">
                <a:latin typeface="Josefin Sans SemiBold"/>
                <a:ea typeface="Josefin Sans SemiBold"/>
                <a:cs typeface="Josefin Sans SemiBold"/>
                <a:sym typeface="Josefin Sans SemiBold"/>
              </a:rPr>
              <a:t>We also have a contingent of parishioners who are involved in supporting the Santisimo Sacramento Parish in Piura, Peru.  Annual mission trips to build homes and connect with families have occurred since 2002.  A Family-to-Family program also allows our parishioners to sponsor families in that parish.  Many of our families have met their sponsor families through the mission trips.</a:t>
            </a:r>
            <a:endParaRPr sz="1600">
              <a:latin typeface="Josefin Sans SemiBold"/>
              <a:ea typeface="Josefin Sans SemiBold"/>
              <a:cs typeface="Josefin Sans SemiBold"/>
              <a:sym typeface="Josefin Sans SemiBold"/>
            </a:endParaRPr>
          </a:p>
          <a:p>
            <a:pPr marL="0" marR="0" lvl="0" indent="0" algn="l" rtl="0">
              <a:lnSpc>
                <a:spcPct val="90000"/>
              </a:lnSpc>
              <a:spcBef>
                <a:spcPts val="1000"/>
              </a:spcBef>
              <a:spcAft>
                <a:spcPts val="0"/>
              </a:spcAft>
              <a:buNone/>
            </a:pPr>
            <a:r>
              <a:rPr lang="en-US" sz="1600">
                <a:latin typeface="Josefin Sans SemiBold"/>
                <a:ea typeface="Josefin Sans SemiBold"/>
                <a:cs typeface="Josefin Sans SemiBold"/>
                <a:sym typeface="Josefin Sans SemiBold"/>
              </a:rPr>
              <a:t>An example of student outreach is a 2020 school project in which the 7th grade class read the memoir “A Long Walk to Water” and researched the global water crisis.  They were inspired to start a “Socks for W.A.S.H.” (water and sanitation hygiene education) campaign through the nonprofit H20 FOR LIFE.  In spite of the pandemic, they raised $625 for the Ssango Primary School in Uganda, providing them clean water and sanitation.</a:t>
            </a:r>
            <a:endParaRPr sz="1600">
              <a:latin typeface="Josefin Sans SemiBold"/>
              <a:ea typeface="Josefin Sans SemiBold"/>
              <a:cs typeface="Josefin Sans SemiBold"/>
              <a:sym typeface="Josefin Sans SemiBold"/>
            </a:endParaRPr>
          </a:p>
        </p:txBody>
      </p:sp>
      <p:sp>
        <p:nvSpPr>
          <p:cNvPr id="1874" name="Google Shape;1874;g1429ae0bb6b_1_4380"/>
          <p:cNvSpPr txBox="1"/>
          <p:nvPr/>
        </p:nvSpPr>
        <p:spPr>
          <a:xfrm>
            <a:off x="1143000" y="0"/>
            <a:ext cx="8610600" cy="12930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000">
                <a:solidFill>
                  <a:srgbClr val="BC6F2B"/>
                </a:solidFill>
                <a:latin typeface="Gloria Hallelujah"/>
                <a:ea typeface="Gloria Hallelujah"/>
                <a:cs typeface="Gloria Hallelujah"/>
                <a:sym typeface="Gloria Hallelujah"/>
              </a:rPr>
              <a:t>St. Patrick Outreach goes beyond our Local Community</a:t>
            </a:r>
            <a:endParaRPr sz="4000">
              <a:solidFill>
                <a:srgbClr val="BC6F2B"/>
              </a:solidFill>
              <a:latin typeface="Gloria Hallelujah"/>
              <a:ea typeface="Gloria Hallelujah"/>
              <a:cs typeface="Gloria Hallelujah"/>
              <a:sym typeface="Gloria Hallelujah"/>
            </a:endParaRPr>
          </a:p>
        </p:txBody>
      </p:sp>
      <p:pic>
        <p:nvPicPr>
          <p:cNvPr id="1875" name="Google Shape;1875;g1429ae0bb6b_1_4380"/>
          <p:cNvPicPr preferRelativeResize="0"/>
          <p:nvPr/>
        </p:nvPicPr>
        <p:blipFill>
          <a:blip r:embed="rId3">
            <a:alphaModFix/>
          </a:blip>
          <a:stretch>
            <a:fillRect/>
          </a:stretch>
        </p:blipFill>
        <p:spPr>
          <a:xfrm>
            <a:off x="76200" y="914400"/>
            <a:ext cx="2339916" cy="2819401"/>
          </a:xfrm>
          <a:prstGeom prst="rect">
            <a:avLst/>
          </a:prstGeom>
          <a:noFill/>
          <a:ln w="38100" cap="flat" cmpd="sng">
            <a:solidFill>
              <a:srgbClr val="82A24F"/>
            </a:solidFill>
            <a:prstDash val="solid"/>
            <a:round/>
            <a:headEnd type="none" w="sm" len="sm"/>
            <a:tailEnd type="none" w="sm" len="sm"/>
          </a:ln>
        </p:spPr>
      </p:pic>
      <p:sp>
        <p:nvSpPr>
          <p:cNvPr id="1876" name="Google Shape;1876;g1429ae0bb6b_1_4380"/>
          <p:cNvSpPr txBox="1"/>
          <p:nvPr/>
        </p:nvSpPr>
        <p:spPr>
          <a:xfrm>
            <a:off x="76200" y="3886200"/>
            <a:ext cx="2286000" cy="6465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1">
                <a:solidFill>
                  <a:schemeClr val="dk1"/>
                </a:solidFill>
                <a:latin typeface="Calibri"/>
                <a:ea typeface="Calibri"/>
                <a:cs typeface="Calibri"/>
                <a:sym typeface="Calibri"/>
              </a:rPr>
              <a:t>Response to the Cry of the Poor</a:t>
            </a:r>
            <a:endParaRPr sz="1800" b="1" i="1">
              <a:solidFill>
                <a:schemeClr val="dk1"/>
              </a:solidFill>
              <a:latin typeface="Calibri"/>
              <a:ea typeface="Calibri"/>
              <a:cs typeface="Calibri"/>
              <a:sym typeface="Calibri"/>
            </a:endParaRPr>
          </a:p>
        </p:txBody>
      </p:sp>
      <p:grpSp>
        <p:nvGrpSpPr>
          <p:cNvPr id="1877" name="Google Shape;1877;g1429ae0bb6b_1_4380"/>
          <p:cNvGrpSpPr/>
          <p:nvPr/>
        </p:nvGrpSpPr>
        <p:grpSpPr>
          <a:xfrm>
            <a:off x="10856992" y="152390"/>
            <a:ext cx="1182608" cy="1219210"/>
            <a:chOff x="7959723" y="2681224"/>
            <a:chExt cx="372370" cy="372312"/>
          </a:xfrm>
        </p:grpSpPr>
        <p:sp>
          <p:nvSpPr>
            <p:cNvPr id="1878" name="Google Shape;1878;g1429ae0bb6b_1_4380"/>
            <p:cNvSpPr/>
            <p:nvPr/>
          </p:nvSpPr>
          <p:spPr>
            <a:xfrm>
              <a:off x="7959723" y="2681512"/>
              <a:ext cx="355074" cy="363004"/>
            </a:xfrm>
            <a:custGeom>
              <a:avLst/>
              <a:gdLst/>
              <a:ahLst/>
              <a:cxnLst/>
              <a:rect l="l" t="t" r="r" b="b"/>
              <a:pathLst>
                <a:path w="12359" h="12635" extrusionOk="0">
                  <a:moveTo>
                    <a:pt x="5953" y="0"/>
                  </a:moveTo>
                  <a:cubicBezTo>
                    <a:pt x="5928" y="0"/>
                    <a:pt x="5903" y="1"/>
                    <a:pt x="5878" y="3"/>
                  </a:cubicBezTo>
                  <a:cubicBezTo>
                    <a:pt x="2593" y="236"/>
                    <a:pt x="0" y="2974"/>
                    <a:pt x="0" y="6318"/>
                  </a:cubicBezTo>
                  <a:cubicBezTo>
                    <a:pt x="0" y="9662"/>
                    <a:pt x="2593" y="12400"/>
                    <a:pt x="5878" y="12631"/>
                  </a:cubicBezTo>
                  <a:cubicBezTo>
                    <a:pt x="5905" y="12633"/>
                    <a:pt x="5932" y="12634"/>
                    <a:pt x="5959" y="12634"/>
                  </a:cubicBezTo>
                  <a:cubicBezTo>
                    <a:pt x="6082" y="12634"/>
                    <a:pt x="6206" y="12618"/>
                    <a:pt x="6331" y="12618"/>
                  </a:cubicBezTo>
                  <a:cubicBezTo>
                    <a:pt x="9825" y="12618"/>
                    <a:pt x="12359" y="9815"/>
                    <a:pt x="12359" y="6319"/>
                  </a:cubicBezTo>
                  <a:cubicBezTo>
                    <a:pt x="12359" y="2824"/>
                    <a:pt x="9825" y="21"/>
                    <a:pt x="6331" y="16"/>
                  </a:cubicBezTo>
                  <a:cubicBezTo>
                    <a:pt x="6203" y="16"/>
                    <a:pt x="6077" y="0"/>
                    <a:pt x="5953" y="0"/>
                  </a:cubicBezTo>
                  <a:close/>
                </a:path>
              </a:pathLst>
            </a:custGeom>
            <a:solidFill>
              <a:srgbClr val="91D6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g1429ae0bb6b_1_4380"/>
            <p:cNvSpPr/>
            <p:nvPr/>
          </p:nvSpPr>
          <p:spPr>
            <a:xfrm>
              <a:off x="8128598" y="2681224"/>
              <a:ext cx="194847" cy="363233"/>
            </a:xfrm>
            <a:custGeom>
              <a:avLst/>
              <a:gdLst/>
              <a:ahLst/>
              <a:cxnLst/>
              <a:rect l="l" t="t" r="r" b="b"/>
              <a:pathLst>
                <a:path w="6782" h="12643" extrusionOk="0">
                  <a:moveTo>
                    <a:pt x="453" y="0"/>
                  </a:moveTo>
                  <a:cubicBezTo>
                    <a:pt x="301" y="0"/>
                    <a:pt x="149" y="5"/>
                    <a:pt x="0" y="16"/>
                  </a:cubicBezTo>
                  <a:cubicBezTo>
                    <a:pt x="3284" y="247"/>
                    <a:pt x="5877" y="2985"/>
                    <a:pt x="5877" y="6328"/>
                  </a:cubicBezTo>
                  <a:cubicBezTo>
                    <a:pt x="5877" y="9670"/>
                    <a:pt x="3284" y="12410"/>
                    <a:pt x="0" y="12640"/>
                  </a:cubicBezTo>
                  <a:cubicBezTo>
                    <a:pt x="25" y="12641"/>
                    <a:pt x="50" y="12642"/>
                    <a:pt x="75" y="12642"/>
                  </a:cubicBezTo>
                  <a:cubicBezTo>
                    <a:pt x="199" y="12642"/>
                    <a:pt x="325" y="12626"/>
                    <a:pt x="453" y="12626"/>
                  </a:cubicBezTo>
                  <a:cubicBezTo>
                    <a:pt x="1453" y="12626"/>
                    <a:pt x="2401" y="12422"/>
                    <a:pt x="3244" y="12008"/>
                  </a:cubicBezTo>
                  <a:cubicBezTo>
                    <a:pt x="5340" y="10977"/>
                    <a:pt x="6782" y="8820"/>
                    <a:pt x="6782" y="6325"/>
                  </a:cubicBezTo>
                  <a:cubicBezTo>
                    <a:pt x="6782" y="5568"/>
                    <a:pt x="6650" y="4841"/>
                    <a:pt x="6404" y="4166"/>
                  </a:cubicBezTo>
                  <a:cubicBezTo>
                    <a:pt x="5940" y="2887"/>
                    <a:pt x="5074" y="1921"/>
                    <a:pt x="3962" y="1177"/>
                  </a:cubicBezTo>
                  <a:cubicBezTo>
                    <a:pt x="2958" y="511"/>
                    <a:pt x="1750" y="0"/>
                    <a:pt x="453" y="0"/>
                  </a:cubicBezTo>
                  <a:close/>
                </a:path>
              </a:pathLst>
            </a:custGeom>
            <a:solidFill>
              <a:srgbClr val="91D6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g1429ae0bb6b_1_4380"/>
            <p:cNvSpPr/>
            <p:nvPr/>
          </p:nvSpPr>
          <p:spPr>
            <a:xfrm>
              <a:off x="7983023" y="2901009"/>
              <a:ext cx="229150" cy="143593"/>
            </a:xfrm>
            <a:custGeom>
              <a:avLst/>
              <a:gdLst/>
              <a:ahLst/>
              <a:cxnLst/>
              <a:rect l="l" t="t" r="r" b="b"/>
              <a:pathLst>
                <a:path w="7976" h="4998" extrusionOk="0">
                  <a:moveTo>
                    <a:pt x="3306" y="0"/>
                  </a:moveTo>
                  <a:cubicBezTo>
                    <a:pt x="3107" y="0"/>
                    <a:pt x="2915" y="78"/>
                    <a:pt x="2772" y="221"/>
                  </a:cubicBezTo>
                  <a:lnTo>
                    <a:pt x="1452" y="1542"/>
                  </a:lnTo>
                  <a:cubicBezTo>
                    <a:pt x="1309" y="1684"/>
                    <a:pt x="1117" y="1764"/>
                    <a:pt x="915" y="1764"/>
                  </a:cubicBezTo>
                  <a:lnTo>
                    <a:pt x="1" y="1764"/>
                  </a:lnTo>
                  <a:cubicBezTo>
                    <a:pt x="1008" y="3579"/>
                    <a:pt x="2891" y="4844"/>
                    <a:pt x="5076" y="4994"/>
                  </a:cubicBezTo>
                  <a:cubicBezTo>
                    <a:pt x="5106" y="4997"/>
                    <a:pt x="5135" y="4997"/>
                    <a:pt x="5164" y="4997"/>
                  </a:cubicBezTo>
                  <a:cubicBezTo>
                    <a:pt x="5281" y="4997"/>
                    <a:pt x="5399" y="4984"/>
                    <a:pt x="5517" y="4984"/>
                  </a:cubicBezTo>
                  <a:cubicBezTo>
                    <a:pt x="6514" y="4984"/>
                    <a:pt x="7360" y="4646"/>
                    <a:pt x="7976" y="4040"/>
                  </a:cubicBezTo>
                  <a:lnTo>
                    <a:pt x="6842" y="2907"/>
                  </a:lnTo>
                  <a:cubicBezTo>
                    <a:pt x="6702" y="2766"/>
                    <a:pt x="6511" y="2686"/>
                    <a:pt x="6311" y="2686"/>
                  </a:cubicBezTo>
                  <a:lnTo>
                    <a:pt x="4900" y="2686"/>
                  </a:lnTo>
                  <a:cubicBezTo>
                    <a:pt x="4650" y="2686"/>
                    <a:pt x="4448" y="2483"/>
                    <a:pt x="4448" y="2233"/>
                  </a:cubicBezTo>
                  <a:lnTo>
                    <a:pt x="4448" y="453"/>
                  </a:lnTo>
                  <a:cubicBezTo>
                    <a:pt x="4448" y="204"/>
                    <a:pt x="4244" y="0"/>
                    <a:pt x="3995" y="0"/>
                  </a:cubicBezTo>
                  <a:close/>
                </a:path>
              </a:pathLst>
            </a:custGeom>
            <a:solidFill>
              <a:srgbClr val="82A2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g1429ae0bb6b_1_4380"/>
            <p:cNvSpPr/>
            <p:nvPr/>
          </p:nvSpPr>
          <p:spPr>
            <a:xfrm>
              <a:off x="8141584" y="2681799"/>
              <a:ext cx="170570" cy="169105"/>
            </a:xfrm>
            <a:custGeom>
              <a:avLst/>
              <a:gdLst/>
              <a:ahLst/>
              <a:cxnLst/>
              <a:rect l="l" t="t" r="r" b="b"/>
              <a:pathLst>
                <a:path w="5937" h="5886" extrusionOk="0">
                  <a:moveTo>
                    <a:pt x="5937" y="4146"/>
                  </a:moveTo>
                  <a:lnTo>
                    <a:pt x="5242" y="4843"/>
                  </a:lnTo>
                  <a:lnTo>
                    <a:pt x="5242" y="4843"/>
                  </a:lnTo>
                  <a:cubicBezTo>
                    <a:pt x="5242" y="4843"/>
                    <a:pt x="5242" y="4843"/>
                    <a:pt x="5242" y="4843"/>
                  </a:cubicBezTo>
                  <a:lnTo>
                    <a:pt x="5937" y="4146"/>
                  </a:lnTo>
                  <a:close/>
                  <a:moveTo>
                    <a:pt x="2" y="0"/>
                  </a:moveTo>
                  <a:lnTo>
                    <a:pt x="2" y="757"/>
                  </a:lnTo>
                  <a:lnTo>
                    <a:pt x="1" y="757"/>
                  </a:lnTo>
                  <a:cubicBezTo>
                    <a:pt x="1" y="956"/>
                    <a:pt x="79" y="1148"/>
                    <a:pt x="220" y="1289"/>
                  </a:cubicBezTo>
                  <a:lnTo>
                    <a:pt x="930" y="2001"/>
                  </a:lnTo>
                  <a:cubicBezTo>
                    <a:pt x="1070" y="2143"/>
                    <a:pt x="1151" y="2335"/>
                    <a:pt x="1151" y="2534"/>
                  </a:cubicBezTo>
                  <a:lnTo>
                    <a:pt x="1151" y="5433"/>
                  </a:lnTo>
                  <a:cubicBezTo>
                    <a:pt x="1151" y="5682"/>
                    <a:pt x="1354" y="5886"/>
                    <a:pt x="1604" y="5886"/>
                  </a:cubicBezTo>
                  <a:lnTo>
                    <a:pt x="3889" y="5886"/>
                  </a:lnTo>
                  <a:cubicBezTo>
                    <a:pt x="4089" y="5886"/>
                    <a:pt x="4280" y="5805"/>
                    <a:pt x="4421" y="5665"/>
                  </a:cubicBezTo>
                  <a:lnTo>
                    <a:pt x="5242" y="4843"/>
                  </a:lnTo>
                  <a:lnTo>
                    <a:pt x="5242" y="4843"/>
                  </a:lnTo>
                  <a:cubicBezTo>
                    <a:pt x="5334" y="2453"/>
                    <a:pt x="2733" y="0"/>
                    <a:pt x="2" y="0"/>
                  </a:cubicBezTo>
                  <a:close/>
                </a:path>
              </a:pathLst>
            </a:custGeom>
            <a:solidFill>
              <a:srgbClr val="82A2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g1429ae0bb6b_1_4380"/>
            <p:cNvSpPr/>
            <p:nvPr/>
          </p:nvSpPr>
          <p:spPr>
            <a:xfrm>
              <a:off x="7966188" y="3004035"/>
              <a:ext cx="13043" cy="13015"/>
            </a:xfrm>
            <a:custGeom>
              <a:avLst/>
              <a:gdLst/>
              <a:ahLst/>
              <a:cxnLst/>
              <a:rect l="l" t="t" r="r" b="b"/>
              <a:pathLst>
                <a:path w="454" h="453" extrusionOk="0">
                  <a:moveTo>
                    <a:pt x="226" y="0"/>
                  </a:moveTo>
                  <a:cubicBezTo>
                    <a:pt x="102" y="0"/>
                    <a:pt x="1" y="102"/>
                    <a:pt x="1" y="226"/>
                  </a:cubicBezTo>
                  <a:cubicBezTo>
                    <a:pt x="1" y="350"/>
                    <a:pt x="102" y="453"/>
                    <a:pt x="226" y="453"/>
                  </a:cubicBezTo>
                  <a:cubicBezTo>
                    <a:pt x="354" y="453"/>
                    <a:pt x="453" y="350"/>
                    <a:pt x="453" y="226"/>
                  </a:cubicBezTo>
                  <a:cubicBezTo>
                    <a:pt x="453" y="102"/>
                    <a:pt x="350" y="0"/>
                    <a:pt x="226" y="0"/>
                  </a:cubicBezTo>
                  <a:close/>
                </a:path>
              </a:pathLst>
            </a:custGeom>
            <a:solidFill>
              <a:srgbClr val="F6B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g1429ae0bb6b_1_4380"/>
            <p:cNvSpPr/>
            <p:nvPr/>
          </p:nvSpPr>
          <p:spPr>
            <a:xfrm>
              <a:off x="8295175" y="2713890"/>
              <a:ext cx="13015" cy="13015"/>
            </a:xfrm>
            <a:custGeom>
              <a:avLst/>
              <a:gdLst/>
              <a:ahLst/>
              <a:cxnLst/>
              <a:rect l="l" t="t" r="r" b="b"/>
              <a:pathLst>
                <a:path w="453" h="453" extrusionOk="0">
                  <a:moveTo>
                    <a:pt x="226" y="0"/>
                  </a:moveTo>
                  <a:cubicBezTo>
                    <a:pt x="102" y="0"/>
                    <a:pt x="0" y="101"/>
                    <a:pt x="0" y="226"/>
                  </a:cubicBezTo>
                  <a:cubicBezTo>
                    <a:pt x="0" y="351"/>
                    <a:pt x="102" y="453"/>
                    <a:pt x="226" y="453"/>
                  </a:cubicBezTo>
                  <a:cubicBezTo>
                    <a:pt x="350" y="453"/>
                    <a:pt x="453" y="351"/>
                    <a:pt x="453" y="226"/>
                  </a:cubicBezTo>
                  <a:cubicBezTo>
                    <a:pt x="453" y="101"/>
                    <a:pt x="350" y="0"/>
                    <a:pt x="226" y="0"/>
                  </a:cubicBezTo>
                  <a:close/>
                </a:path>
              </a:pathLst>
            </a:custGeom>
            <a:solidFill>
              <a:srgbClr val="F6B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g1429ae0bb6b_1_4380"/>
            <p:cNvSpPr/>
            <p:nvPr/>
          </p:nvSpPr>
          <p:spPr>
            <a:xfrm>
              <a:off x="8286527" y="3008632"/>
              <a:ext cx="38067" cy="44330"/>
            </a:xfrm>
            <a:custGeom>
              <a:avLst/>
              <a:gdLst/>
              <a:ahLst/>
              <a:cxnLst/>
              <a:rect l="l" t="t" r="r" b="b"/>
              <a:pathLst>
                <a:path w="1325" h="1543" extrusionOk="0">
                  <a:moveTo>
                    <a:pt x="664" y="0"/>
                  </a:moveTo>
                  <a:cubicBezTo>
                    <a:pt x="628" y="0"/>
                    <a:pt x="593" y="3"/>
                    <a:pt x="559" y="14"/>
                  </a:cubicBezTo>
                  <a:cubicBezTo>
                    <a:pt x="235" y="113"/>
                    <a:pt x="1" y="416"/>
                    <a:pt x="1" y="771"/>
                  </a:cubicBezTo>
                  <a:cubicBezTo>
                    <a:pt x="1" y="1129"/>
                    <a:pt x="237" y="1429"/>
                    <a:pt x="559" y="1529"/>
                  </a:cubicBezTo>
                  <a:cubicBezTo>
                    <a:pt x="593" y="1540"/>
                    <a:pt x="627" y="1542"/>
                    <a:pt x="662" y="1542"/>
                  </a:cubicBezTo>
                  <a:cubicBezTo>
                    <a:pt x="705" y="1542"/>
                    <a:pt x="749" y="1538"/>
                    <a:pt x="794" y="1538"/>
                  </a:cubicBezTo>
                  <a:cubicBezTo>
                    <a:pt x="1231" y="1538"/>
                    <a:pt x="1325" y="1209"/>
                    <a:pt x="1325" y="771"/>
                  </a:cubicBezTo>
                  <a:cubicBezTo>
                    <a:pt x="1325" y="334"/>
                    <a:pt x="1231" y="6"/>
                    <a:pt x="794" y="4"/>
                  </a:cubicBezTo>
                  <a:cubicBezTo>
                    <a:pt x="749" y="4"/>
                    <a:pt x="706" y="0"/>
                    <a:pt x="664" y="0"/>
                  </a:cubicBezTo>
                  <a:close/>
                </a:path>
              </a:pathLst>
            </a:custGeom>
            <a:solidFill>
              <a:srgbClr val="F6B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g1429ae0bb6b_1_4380"/>
            <p:cNvSpPr/>
            <p:nvPr/>
          </p:nvSpPr>
          <p:spPr>
            <a:xfrm>
              <a:off x="8302587" y="3008028"/>
              <a:ext cx="29506" cy="45508"/>
            </a:xfrm>
            <a:custGeom>
              <a:avLst/>
              <a:gdLst/>
              <a:ahLst/>
              <a:cxnLst/>
              <a:rect l="l" t="t" r="r" b="b"/>
              <a:pathLst>
                <a:path w="1027" h="1584" extrusionOk="0">
                  <a:moveTo>
                    <a:pt x="235" y="1"/>
                  </a:moveTo>
                  <a:cubicBezTo>
                    <a:pt x="152" y="1"/>
                    <a:pt x="74" y="12"/>
                    <a:pt x="0" y="35"/>
                  </a:cubicBezTo>
                  <a:cubicBezTo>
                    <a:pt x="322" y="134"/>
                    <a:pt x="558" y="437"/>
                    <a:pt x="558" y="792"/>
                  </a:cubicBezTo>
                  <a:cubicBezTo>
                    <a:pt x="558" y="1150"/>
                    <a:pt x="324" y="1450"/>
                    <a:pt x="0" y="1550"/>
                  </a:cubicBezTo>
                  <a:cubicBezTo>
                    <a:pt x="75" y="1573"/>
                    <a:pt x="154" y="1584"/>
                    <a:pt x="235" y="1584"/>
                  </a:cubicBezTo>
                  <a:cubicBezTo>
                    <a:pt x="672" y="1584"/>
                    <a:pt x="1026" y="1230"/>
                    <a:pt x="1026" y="792"/>
                  </a:cubicBezTo>
                  <a:cubicBezTo>
                    <a:pt x="1026" y="355"/>
                    <a:pt x="672" y="1"/>
                    <a:pt x="235" y="1"/>
                  </a:cubicBezTo>
                  <a:close/>
                </a:path>
              </a:pathLst>
            </a:custGeom>
            <a:solidFill>
              <a:srgbClr val="F6B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g1429ae0bb6b_1_4380"/>
            <p:cNvSpPr/>
            <p:nvPr/>
          </p:nvSpPr>
          <p:spPr>
            <a:xfrm>
              <a:off x="7975353" y="2701364"/>
              <a:ext cx="83058" cy="95441"/>
            </a:xfrm>
            <a:custGeom>
              <a:avLst/>
              <a:gdLst/>
              <a:ahLst/>
              <a:cxnLst/>
              <a:rect l="l" t="t" r="r" b="b"/>
              <a:pathLst>
                <a:path w="2891" h="3322" extrusionOk="0">
                  <a:moveTo>
                    <a:pt x="2891" y="0"/>
                  </a:moveTo>
                  <a:cubicBezTo>
                    <a:pt x="1611" y="662"/>
                    <a:pt x="585" y="1744"/>
                    <a:pt x="1" y="3068"/>
                  </a:cubicBezTo>
                  <a:lnTo>
                    <a:pt x="734" y="3289"/>
                  </a:lnTo>
                  <a:cubicBezTo>
                    <a:pt x="806" y="3311"/>
                    <a:pt x="879" y="3322"/>
                    <a:pt x="953" y="3322"/>
                  </a:cubicBezTo>
                  <a:cubicBezTo>
                    <a:pt x="1149" y="3322"/>
                    <a:pt x="1341" y="3245"/>
                    <a:pt x="1484" y="3102"/>
                  </a:cubicBezTo>
                  <a:lnTo>
                    <a:pt x="2670" y="1916"/>
                  </a:lnTo>
                  <a:cubicBezTo>
                    <a:pt x="2812" y="1774"/>
                    <a:pt x="2891" y="1582"/>
                    <a:pt x="2891" y="1382"/>
                  </a:cubicBezTo>
                  <a:lnTo>
                    <a:pt x="2891" y="0"/>
                  </a:lnTo>
                  <a:close/>
                </a:path>
              </a:pathLst>
            </a:custGeom>
            <a:solidFill>
              <a:srgbClr val="82A2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g1429ae0bb6b_1_4380"/>
            <p:cNvSpPr/>
            <p:nvPr/>
          </p:nvSpPr>
          <p:spPr>
            <a:xfrm>
              <a:off x="8128598" y="3017021"/>
              <a:ext cx="93143" cy="27897"/>
            </a:xfrm>
            <a:custGeom>
              <a:avLst/>
              <a:gdLst/>
              <a:ahLst/>
              <a:cxnLst/>
              <a:rect l="l" t="t" r="r" b="b"/>
              <a:pathLst>
                <a:path w="3242" h="971" extrusionOk="0">
                  <a:moveTo>
                    <a:pt x="2918" y="1"/>
                  </a:moveTo>
                  <a:cubicBezTo>
                    <a:pt x="2060" y="539"/>
                    <a:pt x="1068" y="880"/>
                    <a:pt x="0" y="955"/>
                  </a:cubicBezTo>
                  <a:lnTo>
                    <a:pt x="2" y="955"/>
                  </a:lnTo>
                  <a:cubicBezTo>
                    <a:pt x="149" y="964"/>
                    <a:pt x="301" y="970"/>
                    <a:pt x="453" y="970"/>
                  </a:cubicBezTo>
                  <a:cubicBezTo>
                    <a:pt x="1453" y="970"/>
                    <a:pt x="2401" y="739"/>
                    <a:pt x="3241" y="324"/>
                  </a:cubicBezTo>
                  <a:lnTo>
                    <a:pt x="2918" y="1"/>
                  </a:lnTo>
                  <a:close/>
                </a:path>
              </a:pathLst>
            </a:custGeom>
            <a:solidFill>
              <a:srgbClr val="82A2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g1429ae0bb6b_1_4380"/>
            <p:cNvSpPr/>
            <p:nvPr/>
          </p:nvSpPr>
          <p:spPr>
            <a:xfrm>
              <a:off x="8141584" y="2681253"/>
              <a:ext cx="171030" cy="139829"/>
            </a:xfrm>
            <a:custGeom>
              <a:avLst/>
              <a:gdLst/>
              <a:ahLst/>
              <a:cxnLst/>
              <a:rect l="l" t="t" r="r" b="b"/>
              <a:pathLst>
                <a:path w="5953" h="4867" extrusionOk="0">
                  <a:moveTo>
                    <a:pt x="1" y="1"/>
                  </a:moveTo>
                  <a:lnTo>
                    <a:pt x="1" y="64"/>
                  </a:lnTo>
                  <a:cubicBezTo>
                    <a:pt x="2582" y="433"/>
                    <a:pt x="4664" y="2363"/>
                    <a:pt x="5256" y="4866"/>
                  </a:cubicBezTo>
                  <a:lnTo>
                    <a:pt x="5952" y="4170"/>
                  </a:lnTo>
                  <a:cubicBezTo>
                    <a:pt x="5070" y="1737"/>
                    <a:pt x="2737" y="1"/>
                    <a:pt x="1" y="1"/>
                  </a:cubicBezTo>
                  <a:close/>
                </a:path>
              </a:pathLst>
            </a:custGeom>
            <a:solidFill>
              <a:srgbClr val="82A2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9" name="Google Shape;1889;g1429ae0bb6b_1_4380"/>
          <p:cNvSpPr txBox="1">
            <a:spLocks noGrp="1"/>
          </p:cNvSpPr>
          <p:nvPr>
            <p:ph type="body" idx="4294967295"/>
          </p:nvPr>
        </p:nvSpPr>
        <p:spPr>
          <a:xfrm>
            <a:off x="3048000" y="4876800"/>
            <a:ext cx="2889300" cy="1828800"/>
          </a:xfrm>
          <a:prstGeom prst="rect">
            <a:avLst/>
          </a:prstGeom>
          <a:solidFill>
            <a:srgbClr val="F6B32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a:latin typeface="Josefin Sans"/>
                <a:ea typeface="Josefin Sans"/>
                <a:cs typeface="Josefin Sans"/>
                <a:sym typeface="Josefin Sans"/>
              </a:rPr>
              <a:t>What we do:</a:t>
            </a:r>
            <a:endParaRPr sz="1600" b="1">
              <a:latin typeface="Josefin Sans"/>
              <a:ea typeface="Josefin Sans"/>
              <a:cs typeface="Josefin Sans"/>
              <a:sym typeface="Josefin Sans"/>
            </a:endParaRPr>
          </a:p>
          <a:p>
            <a:pPr marL="457200" marR="0" lvl="0" indent="-330200" algn="l" rtl="0">
              <a:lnSpc>
                <a:spcPct val="100000"/>
              </a:lnSpc>
              <a:spcBef>
                <a:spcPts val="0"/>
              </a:spcBef>
              <a:spcAft>
                <a:spcPts val="0"/>
              </a:spcAft>
              <a:buClr>
                <a:schemeClr val="dk1"/>
              </a:buClr>
              <a:buSzPts val="1600"/>
              <a:buFont typeface="Josefin Sans"/>
              <a:buChar char="●"/>
            </a:pPr>
            <a:r>
              <a:rPr lang="en-US" sz="1600">
                <a:latin typeface="Josefin Sans"/>
                <a:ea typeface="Josefin Sans"/>
                <a:cs typeface="Josefin Sans"/>
                <a:sym typeface="Josefin Sans"/>
              </a:rPr>
              <a:t>Sharing Parish</a:t>
            </a:r>
            <a:endParaRPr sz="1600">
              <a:latin typeface="Josefin Sans"/>
              <a:ea typeface="Josefin Sans"/>
              <a:cs typeface="Josefin Sans"/>
              <a:sym typeface="Josefin Sans"/>
            </a:endParaRPr>
          </a:p>
          <a:p>
            <a:pPr marL="457200" marR="0" lvl="0" indent="-330200" algn="l" rtl="0">
              <a:lnSpc>
                <a:spcPct val="100000"/>
              </a:lnSpc>
              <a:spcBef>
                <a:spcPts val="0"/>
              </a:spcBef>
              <a:spcAft>
                <a:spcPts val="0"/>
              </a:spcAft>
              <a:buClr>
                <a:schemeClr val="dk1"/>
              </a:buClr>
              <a:buSzPts val="1600"/>
              <a:buFont typeface="Josefin Sans"/>
              <a:buChar char="●"/>
            </a:pPr>
            <a:r>
              <a:rPr lang="en-US" sz="1600">
                <a:latin typeface="Josefin Sans"/>
                <a:ea typeface="Josefin Sans"/>
                <a:cs typeface="Josefin Sans"/>
                <a:sym typeface="Josefin Sans"/>
              </a:rPr>
              <a:t>Coats for Kids</a:t>
            </a:r>
            <a:endParaRPr sz="1600">
              <a:latin typeface="Josefin Sans"/>
              <a:ea typeface="Josefin Sans"/>
              <a:cs typeface="Josefin Sans"/>
              <a:sym typeface="Josefin Sans"/>
            </a:endParaRPr>
          </a:p>
          <a:p>
            <a:pPr marL="457200" marR="0" lvl="0" indent="-330200" algn="l" rtl="0">
              <a:lnSpc>
                <a:spcPct val="100000"/>
              </a:lnSpc>
              <a:spcBef>
                <a:spcPts val="0"/>
              </a:spcBef>
              <a:spcAft>
                <a:spcPts val="0"/>
              </a:spcAft>
              <a:buClr>
                <a:schemeClr val="dk1"/>
              </a:buClr>
              <a:buSzPts val="1600"/>
              <a:buFont typeface="Josefin Sans"/>
              <a:buChar char="●"/>
            </a:pPr>
            <a:r>
              <a:rPr lang="en-US" sz="1600">
                <a:latin typeface="Josefin Sans"/>
                <a:ea typeface="Josefin Sans"/>
                <a:cs typeface="Josefin Sans"/>
                <a:sym typeface="Josefin Sans"/>
              </a:rPr>
              <a:t>Peru Annual Mission Trip</a:t>
            </a:r>
            <a:endParaRPr sz="1600">
              <a:latin typeface="Josefin Sans"/>
              <a:ea typeface="Josefin Sans"/>
              <a:cs typeface="Josefin Sans"/>
              <a:sym typeface="Josefin Sans"/>
            </a:endParaRPr>
          </a:p>
          <a:p>
            <a:pPr marL="457200" marR="0" lvl="0" indent="-330200" algn="l" rtl="0">
              <a:lnSpc>
                <a:spcPct val="100000"/>
              </a:lnSpc>
              <a:spcBef>
                <a:spcPts val="0"/>
              </a:spcBef>
              <a:spcAft>
                <a:spcPts val="0"/>
              </a:spcAft>
              <a:buClr>
                <a:schemeClr val="dk1"/>
              </a:buClr>
              <a:buSzPts val="1600"/>
              <a:buFont typeface="Josefin Sans"/>
              <a:buChar char="●"/>
            </a:pPr>
            <a:r>
              <a:rPr lang="en-US" sz="1600">
                <a:latin typeface="Josefin Sans"/>
                <a:ea typeface="Josefin Sans"/>
                <a:cs typeface="Josefin Sans"/>
                <a:sym typeface="Josefin Sans"/>
              </a:rPr>
              <a:t>Peru Family-to-Family Ministry</a:t>
            </a:r>
            <a:endParaRPr sz="1600">
              <a:latin typeface="Josefin Sans"/>
              <a:ea typeface="Josefin Sans"/>
              <a:cs typeface="Josefin Sans"/>
              <a:sym typeface="Josefin Sans"/>
            </a:endParaRPr>
          </a:p>
        </p:txBody>
      </p:sp>
      <p:pic>
        <p:nvPicPr>
          <p:cNvPr id="1890" name="Google Shape;1890;g1429ae0bb6b_1_4380"/>
          <p:cNvPicPr preferRelativeResize="0"/>
          <p:nvPr/>
        </p:nvPicPr>
        <p:blipFill>
          <a:blip r:embed="rId4">
            <a:alphaModFix/>
          </a:blip>
          <a:stretch>
            <a:fillRect/>
          </a:stretch>
        </p:blipFill>
        <p:spPr>
          <a:xfrm>
            <a:off x="6206721" y="4805684"/>
            <a:ext cx="2667001" cy="1971029"/>
          </a:xfrm>
          <a:prstGeom prst="rect">
            <a:avLst/>
          </a:prstGeom>
          <a:noFill/>
          <a:ln w="38100" cap="flat" cmpd="sng">
            <a:solidFill>
              <a:srgbClr val="82A24F"/>
            </a:solidFill>
            <a:prstDash val="solid"/>
            <a:round/>
            <a:headEnd type="none" w="sm" len="sm"/>
            <a:tailEnd type="none" w="sm" len="sm"/>
          </a:ln>
        </p:spPr>
      </p:pic>
      <p:pic>
        <p:nvPicPr>
          <p:cNvPr id="1891" name="Google Shape;1891;g1429ae0bb6b_1_4380"/>
          <p:cNvPicPr preferRelativeResize="0"/>
          <p:nvPr/>
        </p:nvPicPr>
        <p:blipFill>
          <a:blip r:embed="rId5">
            <a:alphaModFix/>
          </a:blip>
          <a:stretch>
            <a:fillRect/>
          </a:stretch>
        </p:blipFill>
        <p:spPr>
          <a:xfrm>
            <a:off x="9207391" y="4778139"/>
            <a:ext cx="2797610" cy="1971050"/>
          </a:xfrm>
          <a:prstGeom prst="rect">
            <a:avLst/>
          </a:prstGeom>
          <a:noFill/>
          <a:ln w="38100" cap="flat" cmpd="sng">
            <a:solidFill>
              <a:srgbClr val="82A24F"/>
            </a:solidFill>
            <a:prstDash val="solid"/>
            <a:round/>
            <a:headEnd type="none" w="sm" len="sm"/>
            <a:tailEnd type="none" w="sm" len="sm"/>
          </a:ln>
        </p:spPr>
      </p:pic>
      <p:pic>
        <p:nvPicPr>
          <p:cNvPr id="1892" name="Google Shape;1892;g1429ae0bb6b_1_4380"/>
          <p:cNvPicPr preferRelativeResize="0"/>
          <p:nvPr/>
        </p:nvPicPr>
        <p:blipFill>
          <a:blip r:embed="rId6">
            <a:alphaModFix/>
          </a:blip>
          <a:stretch>
            <a:fillRect/>
          </a:stretch>
        </p:blipFill>
        <p:spPr>
          <a:xfrm>
            <a:off x="76200" y="4752491"/>
            <a:ext cx="2667000" cy="2000250"/>
          </a:xfrm>
          <a:prstGeom prst="rect">
            <a:avLst/>
          </a:prstGeom>
          <a:noFill/>
          <a:ln w="38100" cap="flat" cmpd="sng">
            <a:solidFill>
              <a:srgbClr val="82A24F"/>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1897" name="Google Shape;1897;g1429ae0bb6b_1_5258"/>
          <p:cNvSpPr txBox="1">
            <a:spLocks noGrp="1"/>
          </p:cNvSpPr>
          <p:nvPr>
            <p:ph type="title"/>
          </p:nvPr>
        </p:nvSpPr>
        <p:spPr>
          <a:xfrm>
            <a:off x="1600200" y="0"/>
            <a:ext cx="7315200" cy="1219200"/>
          </a:xfrm>
          <a:prstGeom prst="rect">
            <a:avLst/>
          </a:prstGeom>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a:solidFill>
                  <a:srgbClr val="BC6F2B"/>
                </a:solidFill>
              </a:rPr>
              <a:t>Today and the Future of our Parish with Laudato Si'</a:t>
            </a:r>
            <a:endParaRPr>
              <a:solidFill>
                <a:srgbClr val="BC6F2B"/>
              </a:solidFill>
            </a:endParaRPr>
          </a:p>
        </p:txBody>
      </p:sp>
      <p:sp>
        <p:nvSpPr>
          <p:cNvPr id="1898" name="Google Shape;1898;g1429ae0bb6b_1_5258"/>
          <p:cNvSpPr txBox="1">
            <a:spLocks noGrp="1"/>
          </p:cNvSpPr>
          <p:nvPr>
            <p:ph type="subTitle" idx="4294967295"/>
          </p:nvPr>
        </p:nvSpPr>
        <p:spPr>
          <a:xfrm>
            <a:off x="76200" y="1752600"/>
            <a:ext cx="8763000" cy="495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1600">
                <a:latin typeface="Josefin Sans SemiBold"/>
                <a:ea typeface="Josefin Sans SemiBold"/>
                <a:cs typeface="Josefin Sans SemiBold"/>
                <a:sym typeface="Josefin Sans SemiBold"/>
              </a:rPr>
              <a:t>Although there are still a few private farms in the area, we are now a well-established suburban community with many conveniences, but still a small-town feel.   While many of those who helped create this parish are still around and active, it is now their children and grandchildren, as well as those moving to this area who are fueling the energy and life into our community today.  We now have a unique opportunity to introduce parish teens, young adults, and growing families to a renewed style of ministry that is emergent from the principles of Laudato Si'</a:t>
            </a:r>
            <a:endParaRPr sz="1600">
              <a:latin typeface="Josefin Sans SemiBold"/>
              <a:ea typeface="Josefin Sans SemiBold"/>
              <a:cs typeface="Josefin Sans SemiBold"/>
              <a:sym typeface="Josefin Sans SemiBold"/>
            </a:endParaRPr>
          </a:p>
          <a:p>
            <a:pPr marL="0" lvl="0" indent="0" algn="l" rtl="0">
              <a:spcBef>
                <a:spcPts val="1000"/>
              </a:spcBef>
              <a:spcAft>
                <a:spcPts val="0"/>
              </a:spcAft>
              <a:buNone/>
            </a:pPr>
            <a:r>
              <a:rPr lang="en-US" sz="1600">
                <a:latin typeface="Josefin Sans SemiBold"/>
                <a:ea typeface="Josefin Sans SemiBold"/>
                <a:cs typeface="Josefin Sans SemiBold"/>
                <a:sym typeface="Josefin Sans SemiBold"/>
              </a:rPr>
              <a:t>In this Summer 2022, the parishes of St. Patrick and Our Lady of Humility, located about 4 miles down the road, are uniting into one parish under a new pastor.  The two churches have ministries in common, but we also recognize the uniqueness of each community and the inherent diversity that will serve to enhance and better embody the principles of Laudato Si' and our interconnectedness. Our church names, for example, lead us to consider and represent the humility of our Blessed Mother and the missionary zeal of St. Patrick.   </a:t>
            </a:r>
            <a:endParaRPr sz="1600">
              <a:latin typeface="Josefin Sans SemiBold"/>
              <a:ea typeface="Josefin Sans SemiBold"/>
              <a:cs typeface="Josefin Sans SemiBold"/>
              <a:sym typeface="Josefin Sans SemiBold"/>
            </a:endParaRPr>
          </a:p>
          <a:p>
            <a:pPr marL="0" lvl="0" indent="0" algn="l" rtl="0">
              <a:spcBef>
                <a:spcPts val="1000"/>
              </a:spcBef>
              <a:spcAft>
                <a:spcPts val="0"/>
              </a:spcAft>
              <a:buNone/>
            </a:pPr>
            <a:r>
              <a:rPr lang="en-US" sz="1600">
                <a:latin typeface="Josefin Sans SemiBold"/>
                <a:ea typeface="Josefin Sans SemiBold"/>
                <a:cs typeface="Josefin Sans SemiBold"/>
                <a:sym typeface="Josefin Sans SemiBold"/>
              </a:rPr>
              <a:t>Over the coming months, the two church communities will come to know more about each other and how we can best unite into one diverse and thriving parish.  This will include a re-assessment of the parish as a whole and additional or revised items that we intend to incorporate into future Action Plans going forward.</a:t>
            </a:r>
            <a:endParaRPr sz="1600">
              <a:latin typeface="Josefin Sans SemiBold"/>
              <a:ea typeface="Josefin Sans SemiBold"/>
              <a:cs typeface="Josefin Sans SemiBold"/>
              <a:sym typeface="Josefin Sans SemiBold"/>
            </a:endParaRPr>
          </a:p>
          <a:p>
            <a:pPr marL="0" lvl="0" indent="0" algn="l" rtl="0">
              <a:spcBef>
                <a:spcPts val="0"/>
              </a:spcBef>
              <a:spcAft>
                <a:spcPts val="2100"/>
              </a:spcAft>
              <a:buNone/>
            </a:pPr>
            <a:endParaRPr/>
          </a:p>
        </p:txBody>
      </p:sp>
      <p:pic>
        <p:nvPicPr>
          <p:cNvPr id="1899" name="Google Shape;1899;g1429ae0bb6b_1_5258"/>
          <p:cNvPicPr preferRelativeResize="0"/>
          <p:nvPr/>
        </p:nvPicPr>
        <p:blipFill rotWithShape="1">
          <a:blip r:embed="rId3">
            <a:alphaModFix/>
          </a:blip>
          <a:srcRect l="29145" r="33363"/>
          <a:stretch/>
        </p:blipFill>
        <p:spPr>
          <a:xfrm>
            <a:off x="201300" y="152400"/>
            <a:ext cx="1094100" cy="1600200"/>
          </a:xfrm>
          <a:prstGeom prst="roundRect">
            <a:avLst>
              <a:gd name="adj" fmla="val 50000"/>
            </a:avLst>
          </a:prstGeom>
          <a:noFill/>
          <a:ln w="38100" cap="flat" cmpd="sng">
            <a:solidFill>
              <a:srgbClr val="82A24F"/>
            </a:solidFill>
            <a:prstDash val="solid"/>
            <a:round/>
            <a:headEnd type="none" w="sm" len="sm"/>
            <a:tailEnd type="none" w="sm" len="sm"/>
          </a:ln>
        </p:spPr>
      </p:pic>
      <p:sp>
        <p:nvSpPr>
          <p:cNvPr id="1900" name="Google Shape;1900;g1429ae0bb6b_1_5258"/>
          <p:cNvSpPr txBox="1">
            <a:spLocks noGrp="1"/>
          </p:cNvSpPr>
          <p:nvPr>
            <p:ph type="body" idx="4294967295"/>
          </p:nvPr>
        </p:nvSpPr>
        <p:spPr>
          <a:xfrm>
            <a:off x="9220200" y="2206500"/>
            <a:ext cx="2819400" cy="2441700"/>
          </a:xfrm>
          <a:prstGeom prst="rect">
            <a:avLst/>
          </a:prstGeom>
          <a:solidFill>
            <a:srgbClr val="F6B323"/>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200"/>
              <a:buNone/>
            </a:pPr>
            <a:r>
              <a:rPr lang="en-US" sz="1600">
                <a:latin typeface="Josefin Sans SemiBold"/>
                <a:ea typeface="Josefin Sans SemiBold"/>
                <a:cs typeface="Josefin Sans SemiBold"/>
                <a:sym typeface="Josefin Sans SemiBold"/>
              </a:rPr>
              <a:t>In addition to continuing the existing ministries at the parish, we want to focus next on the spirit of these </a:t>
            </a:r>
            <a:r>
              <a:rPr lang="en-US" sz="1600" i="1">
                <a:latin typeface="Josefin Sans SemiBold"/>
                <a:ea typeface="Josefin Sans SemiBold"/>
                <a:cs typeface="Josefin Sans SemiBold"/>
                <a:sym typeface="Josefin Sans SemiBold"/>
              </a:rPr>
              <a:t>Laudato Si' </a:t>
            </a:r>
            <a:r>
              <a:rPr lang="en-US" sz="1600">
                <a:latin typeface="Josefin Sans SemiBold"/>
                <a:ea typeface="Josefin Sans SemiBold"/>
                <a:cs typeface="Josefin Sans SemiBold"/>
                <a:sym typeface="Josefin Sans SemiBold"/>
              </a:rPr>
              <a:t>goals:</a:t>
            </a:r>
            <a:endParaRPr sz="1600">
              <a:latin typeface="Josefin Sans SemiBold"/>
              <a:ea typeface="Josefin Sans SemiBold"/>
              <a:cs typeface="Josefin Sans SemiBold"/>
              <a:sym typeface="Josefin Sans SemiBold"/>
            </a:endParaRPr>
          </a:p>
          <a:p>
            <a:pPr marL="228600" lvl="0" indent="-254000" algn="l" rtl="0">
              <a:lnSpc>
                <a:spcPct val="90000"/>
              </a:lnSpc>
              <a:spcBef>
                <a:spcPts val="1000"/>
              </a:spcBef>
              <a:spcAft>
                <a:spcPts val="0"/>
              </a:spcAft>
              <a:buClr>
                <a:schemeClr val="dk1"/>
              </a:buClr>
              <a:buSzPts val="1600"/>
              <a:buChar char="●"/>
            </a:pPr>
            <a:r>
              <a:rPr lang="en-US" sz="1600"/>
              <a:t>Ecological Education</a:t>
            </a:r>
            <a:endParaRPr sz="1600"/>
          </a:p>
          <a:p>
            <a:pPr marL="228600" lvl="0" indent="-254000" algn="l" rtl="0">
              <a:lnSpc>
                <a:spcPct val="90000"/>
              </a:lnSpc>
              <a:spcBef>
                <a:spcPts val="1000"/>
              </a:spcBef>
              <a:spcAft>
                <a:spcPts val="0"/>
              </a:spcAft>
              <a:buClr>
                <a:schemeClr val="dk1"/>
              </a:buClr>
              <a:buSzPts val="1600"/>
              <a:buChar char="●"/>
            </a:pPr>
            <a:r>
              <a:rPr lang="en-US" sz="1600"/>
              <a:t>Ecological Spirituality</a:t>
            </a:r>
            <a:endParaRPr sz="1600"/>
          </a:p>
          <a:p>
            <a:pPr marL="228600" lvl="0" indent="-254000" algn="l" rtl="0">
              <a:lnSpc>
                <a:spcPct val="90000"/>
              </a:lnSpc>
              <a:spcBef>
                <a:spcPts val="1000"/>
              </a:spcBef>
              <a:spcAft>
                <a:spcPts val="0"/>
              </a:spcAft>
              <a:buClr>
                <a:schemeClr val="dk1"/>
              </a:buClr>
              <a:buSzPts val="1600"/>
              <a:buChar char="●"/>
            </a:pPr>
            <a:r>
              <a:rPr lang="en-US" sz="1600"/>
              <a:t>Adoption of Sustainable Lifestyles</a:t>
            </a:r>
            <a:endParaRPr sz="1600"/>
          </a:p>
          <a:p>
            <a:pPr marL="228600" lvl="0" indent="-152400" algn="l" rtl="0">
              <a:lnSpc>
                <a:spcPct val="90000"/>
              </a:lnSpc>
              <a:spcBef>
                <a:spcPts val="1000"/>
              </a:spcBef>
              <a:spcAft>
                <a:spcPts val="2100"/>
              </a:spcAft>
              <a:buClr>
                <a:schemeClr val="dk1"/>
              </a:buClr>
              <a:buSzPts val="1200"/>
              <a:buNone/>
            </a:pPr>
            <a:endParaRPr sz="1200"/>
          </a:p>
        </p:txBody>
      </p:sp>
      <p:pic>
        <p:nvPicPr>
          <p:cNvPr id="1901" name="Google Shape;1901;g1429ae0bb6b_1_5258"/>
          <p:cNvPicPr preferRelativeResize="0"/>
          <p:nvPr/>
        </p:nvPicPr>
        <p:blipFill>
          <a:blip r:embed="rId4">
            <a:alphaModFix/>
          </a:blip>
          <a:stretch>
            <a:fillRect/>
          </a:stretch>
        </p:blipFill>
        <p:spPr>
          <a:xfrm>
            <a:off x="9851575" y="4801950"/>
            <a:ext cx="1476025" cy="1979850"/>
          </a:xfrm>
          <a:prstGeom prst="rect">
            <a:avLst/>
          </a:prstGeom>
          <a:noFill/>
          <a:ln w="38100" cap="flat" cmpd="sng">
            <a:solidFill>
              <a:srgbClr val="82A24F"/>
            </a:solidFill>
            <a:prstDash val="solid"/>
            <a:round/>
            <a:headEnd type="none" w="sm" len="sm"/>
            <a:tailEnd type="none" w="sm" len="sm"/>
          </a:ln>
        </p:spPr>
      </p:pic>
      <p:pic>
        <p:nvPicPr>
          <p:cNvPr id="1902" name="Google Shape;1902;g1429ae0bb6b_1_5258"/>
          <p:cNvPicPr preferRelativeResize="0"/>
          <p:nvPr/>
        </p:nvPicPr>
        <p:blipFill>
          <a:blip r:embed="rId5">
            <a:alphaModFix/>
          </a:blip>
          <a:stretch>
            <a:fillRect/>
          </a:stretch>
        </p:blipFill>
        <p:spPr>
          <a:xfrm>
            <a:off x="9579429" y="152400"/>
            <a:ext cx="2092963" cy="1901700"/>
          </a:xfrm>
          <a:prstGeom prst="rect">
            <a:avLst/>
          </a:prstGeom>
          <a:noFill/>
          <a:ln w="38100" cap="flat" cmpd="sng">
            <a:solidFill>
              <a:srgbClr val="82A24F"/>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chamama's Day by Slidesgo">
  <a:themeElements>
    <a:clrScheme name="Simple Light">
      <a:dk1>
        <a:srgbClr val="163D06"/>
      </a:dk1>
      <a:lt1>
        <a:srgbClr val="CEECEE"/>
      </a:lt1>
      <a:dk2>
        <a:srgbClr val="82A24F"/>
      </a:dk2>
      <a:lt2>
        <a:srgbClr val="73752E"/>
      </a:lt2>
      <a:accent1>
        <a:srgbClr val="F6B323"/>
      </a:accent1>
      <a:accent2>
        <a:srgbClr val="505622"/>
      </a:accent2>
      <a:accent3>
        <a:srgbClr val="E28939"/>
      </a:accent3>
      <a:accent4>
        <a:srgbClr val="91D6E2"/>
      </a:accent4>
      <a:accent5>
        <a:srgbClr val="FFFFFF"/>
      </a:accent5>
      <a:accent6>
        <a:srgbClr val="FFFFFF"/>
      </a:accent6>
      <a:hlink>
        <a:srgbClr val="163D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chamama's Day by Slidesgo">
  <a:themeElements>
    <a:clrScheme name="Simple Light">
      <a:dk1>
        <a:srgbClr val="163D06"/>
      </a:dk1>
      <a:lt1>
        <a:srgbClr val="CEECEE"/>
      </a:lt1>
      <a:dk2>
        <a:srgbClr val="82A24F"/>
      </a:dk2>
      <a:lt2>
        <a:srgbClr val="73752E"/>
      </a:lt2>
      <a:accent1>
        <a:srgbClr val="F6B323"/>
      </a:accent1>
      <a:accent2>
        <a:srgbClr val="505622"/>
      </a:accent2>
      <a:accent3>
        <a:srgbClr val="E28939"/>
      </a:accent3>
      <a:accent4>
        <a:srgbClr val="91D6E2"/>
      </a:accent4>
      <a:accent5>
        <a:srgbClr val="FFFFFF"/>
      </a:accent5>
      <a:accent6>
        <a:srgbClr val="FFFFFF"/>
      </a:accent6>
      <a:hlink>
        <a:srgbClr val="163D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1520</Words>
  <Application>Microsoft Office PowerPoint</Application>
  <PresentationFormat>Widescreen</PresentationFormat>
  <Paragraphs>62</Paragraphs>
  <Slides>7</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vt:i4>
      </vt:variant>
    </vt:vector>
  </HeadingPairs>
  <TitlesOfParts>
    <vt:vector size="18" baseType="lpstr">
      <vt:lpstr>Arial</vt:lpstr>
      <vt:lpstr>Calibri</vt:lpstr>
      <vt:lpstr>Josefin Sans</vt:lpstr>
      <vt:lpstr>Vidaloka</vt:lpstr>
      <vt:lpstr>Bebas Neue</vt:lpstr>
      <vt:lpstr>Open Sans</vt:lpstr>
      <vt:lpstr>Gloria Hallelujah</vt:lpstr>
      <vt:lpstr>Josefin Sans SemiBold</vt:lpstr>
      <vt:lpstr>Office Theme</vt:lpstr>
      <vt:lpstr>Pachamama's Day by Slidesgo</vt:lpstr>
      <vt:lpstr>Pachamama's Day by Slidesgo</vt:lpstr>
      <vt:lpstr>PowerPoint Presentation</vt:lpstr>
      <vt:lpstr>The Beginning of St. Patrick’s Laudato Si' Journey</vt:lpstr>
      <vt:lpstr>A Legacy of Connecting with Creation </vt:lpstr>
      <vt:lpstr>Education is the critical first step in Laudato Si'</vt:lpstr>
      <vt:lpstr>Local Outreach Programs are at the heart of St. Patrick Ministries  </vt:lpstr>
      <vt:lpstr>PowerPoint Presentation</vt:lpstr>
      <vt:lpstr>Today and the Future of our Parish with Laudato Si'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Gast, Nicole M</dc:creator>
  <cp:lastModifiedBy>Gast, Nicole M</cp:lastModifiedBy>
  <cp:revision>1</cp:revision>
  <dcterms:created xsi:type="dcterms:W3CDTF">2022-07-27T17:45:38Z</dcterms:created>
  <dcterms:modified xsi:type="dcterms:W3CDTF">2022-08-28T01:49:49Z</dcterms:modified>
</cp:coreProperties>
</file>