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1" r:id="rId2"/>
    <p:sldId id="270" r:id="rId3"/>
    <p:sldId id="271" r:id="rId4"/>
    <p:sldId id="272" r:id="rId5"/>
    <p:sldId id="273" r:id="rId6"/>
    <p:sldId id="274" r:id="rId7"/>
    <p:sldId id="256" r:id="rId8"/>
    <p:sldId id="258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66" r:id="rId18"/>
    <p:sldId id="283" r:id="rId19"/>
    <p:sldId id="264" r:id="rId20"/>
    <p:sldId id="284" r:id="rId21"/>
    <p:sldId id="260" r:id="rId22"/>
    <p:sldId id="265" r:id="rId23"/>
    <p:sldId id="269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584" autoAdjust="0"/>
    <p:restoredTop sz="94660"/>
  </p:normalViewPr>
  <p:slideViewPr>
    <p:cSldViewPr>
      <p:cViewPr>
        <p:scale>
          <a:sx n="70" d="100"/>
          <a:sy n="70" d="100"/>
        </p:scale>
        <p:origin x="-1260" y="-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A4184-0CA1-45D9-A6FB-880E67D92AE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AF5C-C68D-4936-AB1E-CBD1C5BFF0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A4184-0CA1-45D9-A6FB-880E67D92AE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AF5C-C68D-4936-AB1E-CBD1C5BFF0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A4184-0CA1-45D9-A6FB-880E67D92AE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AF5C-C68D-4936-AB1E-CBD1C5BFF0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A4184-0CA1-45D9-A6FB-880E67D92AE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AF5C-C68D-4936-AB1E-CBD1C5BFF0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A4184-0CA1-45D9-A6FB-880E67D92AE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AF5C-C68D-4936-AB1E-CBD1C5BFF0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A4184-0CA1-45D9-A6FB-880E67D92AE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AF5C-C68D-4936-AB1E-CBD1C5BFF0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A4184-0CA1-45D9-A6FB-880E67D92AE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AF5C-C68D-4936-AB1E-CBD1C5BFF0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A4184-0CA1-45D9-A6FB-880E67D92AE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AF5C-C68D-4936-AB1E-CBD1C5BFF0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A4184-0CA1-45D9-A6FB-880E67D92AE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AF5C-C68D-4936-AB1E-CBD1C5BFF0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A4184-0CA1-45D9-A6FB-880E67D92AE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AF5C-C68D-4936-AB1E-CBD1C5BFF0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A4184-0CA1-45D9-A6FB-880E67D92AE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9AF5C-C68D-4936-AB1E-CBD1C5BFF01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9A4184-0CA1-45D9-A6FB-880E67D92AE9}" type="datetimeFigureOut">
              <a:rPr lang="en-US" smtClean="0"/>
              <a:pPr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9AF5C-C68D-4936-AB1E-CBD1C5BFF01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-5782709719721425280_121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95600" y="5334000"/>
            <a:ext cx="563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itchFamily="82" charset="0"/>
              </a:rPr>
              <a:t>Laudato Sì !</a:t>
            </a:r>
            <a:endParaRPr lang="en-US" sz="6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oadway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 rot="20852956">
            <a:off x="551410" y="691820"/>
            <a:ext cx="6669426" cy="230832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AES</a:t>
            </a:r>
          </a:p>
          <a:p>
            <a:r>
              <a:rPr lang="it-IT" sz="7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lackadder ITC" pitchFamily="82" charset="0"/>
              </a:rPr>
              <a:t>Working in Progress</a:t>
            </a:r>
            <a:endParaRPr lang="en-US" sz="7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lackadder ITC" pitchFamily="82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00800" y="228600"/>
            <a:ext cx="2407287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Cry </a:t>
            </a:r>
          </a:p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of the poor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5" name="Picture 4" descr="IMG-20220612-WA0065.jpg"/>
          <p:cNvPicPr>
            <a:picLocks noChangeAspect="1"/>
          </p:cNvPicPr>
          <p:nvPr/>
        </p:nvPicPr>
        <p:blipFill>
          <a:blip r:embed="rId2"/>
          <a:srcRect l="15833" t="3333" r="11667"/>
          <a:stretch>
            <a:fillRect/>
          </a:stretch>
        </p:blipFill>
        <p:spPr>
          <a:xfrm>
            <a:off x="304800" y="304800"/>
            <a:ext cx="4038600" cy="4038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4876800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r>
              <a:rPr lang="it-IT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Refugees attention and care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pic>
        <p:nvPicPr>
          <p:cNvPr id="7" name="Picture 6" descr="IMG-20220528-WA00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4800" y="2133600"/>
            <a:ext cx="4648200" cy="34861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953000" y="1371600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Kartoom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00800" y="228600"/>
            <a:ext cx="2407287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Cry </a:t>
            </a:r>
          </a:p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of the poor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7" name="Picture 6" descr="IMG-20220602-WA00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4800"/>
            <a:ext cx="5257800" cy="2955079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 descr="IMG-20220602-WA00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600200"/>
            <a:ext cx="4648200" cy="2612461"/>
          </a:xfrm>
          <a:prstGeom prst="rect">
            <a:avLst/>
          </a:prstGeom>
          <a:ln w="38100" cap="sq">
            <a:solidFill>
              <a:srgbClr val="FF66C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IMG-20220602-WA000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581400"/>
            <a:ext cx="5486400" cy="308610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7239000" y="5257800"/>
            <a:ext cx="190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Tonj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29400" y="1676400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Women Promotion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8600" y="5486400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Berlin Sans FB Demi" pitchFamily="34" charset="0"/>
              </a:rPr>
              <a:t>Food provision</a:t>
            </a:r>
            <a:endParaRPr lang="en-US" sz="3200" dirty="0">
              <a:latin typeface="Berlin Sans FB Dem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00800" y="228600"/>
            <a:ext cx="2407287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Cry </a:t>
            </a:r>
          </a:p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of the poor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6" name="Picture 5" descr="IMG-20220605-WA00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2819400"/>
            <a:ext cx="6466901" cy="3640765"/>
          </a:xfrm>
          <a:prstGeom prst="rect">
            <a:avLst/>
          </a:prstGeom>
          <a:ln w="88900" cap="sq" cmpd="thickThin">
            <a:solidFill>
              <a:srgbClr val="00B05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Picture 2" descr="IMG-20220605-WA0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533400"/>
            <a:ext cx="4064000" cy="304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38100">
            <a:solidFill>
              <a:srgbClr val="FFFF0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381000" y="472440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Gubrie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24400" y="1524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Berlin Sans FB Demi" pitchFamily="34" charset="0"/>
              </a:rPr>
              <a:t>Food provision</a:t>
            </a:r>
            <a:endParaRPr lang="en-US" sz="3200" dirty="0">
              <a:latin typeface="Berlin Sans FB Dem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53200" y="5181600"/>
            <a:ext cx="1905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Water suppply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-20220510-WA0008.jpg"/>
          <p:cNvPicPr>
            <a:picLocks noChangeAspect="1"/>
          </p:cNvPicPr>
          <p:nvPr/>
        </p:nvPicPr>
        <p:blipFill>
          <a:blip r:embed="rId2"/>
          <a:srcRect l="4167" t="33333" r="44167" b="12222"/>
          <a:stretch>
            <a:fillRect/>
          </a:stretch>
        </p:blipFill>
        <p:spPr>
          <a:xfrm>
            <a:off x="381000" y="152400"/>
            <a:ext cx="4724400" cy="3733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400800" y="228600"/>
            <a:ext cx="2407287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Cry </a:t>
            </a:r>
          </a:p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of the poor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5" name="Picture 4" descr="IMG-20220609-WA00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3429000"/>
            <a:ext cx="6477000" cy="2914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096000" y="16002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Provincial House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2514600"/>
            <a:ext cx="1981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Women Promotion and rights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8600" y="4800600"/>
            <a:ext cx="2438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Welcoming </a:t>
            </a:r>
          </a:p>
          <a:p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House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400800" y="228600"/>
            <a:ext cx="2407287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Cry </a:t>
            </a:r>
          </a:p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of the poor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6" name="Picture 5" descr="IMG-20220610-WA00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1400" y="2971800"/>
            <a:ext cx="5383863" cy="3031916"/>
          </a:xfrm>
          <a:prstGeom prst="rect">
            <a:avLst/>
          </a:prstGeom>
          <a:ln w="88900" cap="sq" cmpd="thickThin">
            <a:solidFill>
              <a:srgbClr val="FF66CC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7" name="Picture 6" descr="IMG-20220604-WA0023.jpg"/>
          <p:cNvPicPr>
            <a:picLocks noChangeAspect="1"/>
          </p:cNvPicPr>
          <p:nvPr/>
        </p:nvPicPr>
        <p:blipFill>
          <a:blip r:embed="rId3"/>
          <a:srcRect r="1562" b="18750"/>
          <a:stretch>
            <a:fillRect/>
          </a:stretch>
        </p:blipFill>
        <p:spPr>
          <a:xfrm>
            <a:off x="533400" y="381000"/>
            <a:ext cx="48006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228600" y="3200400"/>
            <a:ext cx="129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Dilla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" name="Picture 9" descr="IMG-20220610-WA000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581400"/>
            <a:ext cx="4953000" cy="2789276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2590800" y="4572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Health care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43600" y="1752600"/>
            <a:ext cx="32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>
                <a:latin typeface="Berlin Sans FB Demi" pitchFamily="34" charset="0"/>
              </a:rPr>
              <a:t>Food and needs Provision</a:t>
            </a:r>
            <a:endParaRPr lang="en-US" sz="3200" dirty="0">
              <a:latin typeface="Berlin Sans FB Dem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-20220606-WA0024.jpg"/>
          <p:cNvPicPr>
            <a:picLocks noChangeAspect="1"/>
          </p:cNvPicPr>
          <p:nvPr/>
        </p:nvPicPr>
        <p:blipFill>
          <a:blip r:embed="rId2"/>
          <a:srcRect l="4074" b="15556"/>
          <a:stretch>
            <a:fillRect/>
          </a:stretch>
        </p:blipFill>
        <p:spPr>
          <a:xfrm>
            <a:off x="4724400" y="2514600"/>
            <a:ext cx="3387140" cy="3975639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400800" y="228600"/>
            <a:ext cx="2407287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Cry </a:t>
            </a:r>
          </a:p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of the poor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5" name="Picture 4" descr="IMG-20220608-WA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52400"/>
            <a:ext cx="4673600" cy="350520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 descr="IMG-20220608-WA0000.jpg"/>
          <p:cNvPicPr>
            <a:picLocks noChangeAspect="1"/>
          </p:cNvPicPr>
          <p:nvPr/>
        </p:nvPicPr>
        <p:blipFill>
          <a:blip r:embed="rId4">
            <a:lum bright="20000"/>
          </a:blip>
          <a:srcRect l="5833" t="23333"/>
          <a:stretch>
            <a:fillRect/>
          </a:stretch>
        </p:blipFill>
        <p:spPr>
          <a:xfrm>
            <a:off x="304800" y="3352800"/>
            <a:ext cx="4876800" cy="2977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7315200" y="152400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Gumbo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" y="152400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Food Provision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3505200"/>
            <a:ext cx="266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Health care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162800" y="2438400"/>
            <a:ext cx="198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Women Promotion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Sr Poula\Pictures\20210318_110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33800" y="228600"/>
            <a:ext cx="2667000" cy="355600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26" name="Picture 2" descr="H:\Sr Poula\Pictures\20210316_144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066800"/>
            <a:ext cx="3937000" cy="295275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Rectangle 3"/>
          <p:cNvSpPr/>
          <p:nvPr/>
        </p:nvSpPr>
        <p:spPr>
          <a:xfrm>
            <a:off x="6400800" y="228600"/>
            <a:ext cx="2407287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Cry </a:t>
            </a:r>
          </a:p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of the poor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2000" y="54102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Zway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6" name="Picture 5" descr="IMG_20210113_100829.jpg"/>
          <p:cNvPicPr>
            <a:picLocks noChangeAspect="1"/>
          </p:cNvPicPr>
          <p:nvPr/>
        </p:nvPicPr>
        <p:blipFill>
          <a:blip r:embed="rId4" cstate="print">
            <a:lum bright="20000"/>
          </a:blip>
          <a:srcRect t="26667"/>
          <a:stretch>
            <a:fillRect/>
          </a:stretch>
        </p:blipFill>
        <p:spPr>
          <a:xfrm>
            <a:off x="3574472" y="3352800"/>
            <a:ext cx="5285509" cy="29070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248400" y="2667000"/>
            <a:ext cx="274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  <a:cs typeface="Aharoni" pitchFamily="2" charset="-79"/>
              </a:rPr>
              <a:t>Food Provision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05000" y="381000"/>
            <a:ext cx="213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Health care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000" y="41910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Women Promotion</a:t>
            </a:r>
            <a:endParaRPr 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220411_1318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5384800" cy="4038600"/>
          </a:xfrm>
          <a:prstGeom prst="roundRect">
            <a:avLst>
              <a:gd name="adj" fmla="val 16667"/>
            </a:avLst>
          </a:prstGeom>
          <a:ln w="28575">
            <a:solidFill>
              <a:srgbClr val="FFFF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6400800" y="228600"/>
            <a:ext cx="2407287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Cry </a:t>
            </a:r>
          </a:p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of the poor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7" name="Content Placeholder 3" descr="20220509_11573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34000" y="2590800"/>
            <a:ext cx="3429000" cy="2571750"/>
          </a:xfrm>
          <a:prstGeom prst="rect">
            <a:avLst/>
          </a:prstGeom>
          <a:ln w="5715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20220410_1326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3124200"/>
            <a:ext cx="4978400" cy="3733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5943600" y="19050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Women rights</a:t>
            </a:r>
            <a:endParaRPr lang="en-US" sz="28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38800" y="5638800"/>
            <a:ext cx="2971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Accompainment young people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3600" y="2286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Volunteer service</a:t>
            </a:r>
            <a:endParaRPr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20220606_164159.jpg"/>
          <p:cNvPicPr>
            <a:picLocks noChangeAspect="1"/>
          </p:cNvPicPr>
          <p:nvPr/>
        </p:nvPicPr>
        <p:blipFill>
          <a:blip r:embed="rId2" cstate="print"/>
          <a:srcRect l="59167" t="13333" b="23333"/>
          <a:stretch>
            <a:fillRect/>
          </a:stretch>
        </p:blipFill>
        <p:spPr>
          <a:xfrm>
            <a:off x="4191000" y="1447800"/>
            <a:ext cx="2882232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Rectangle 3"/>
          <p:cNvSpPr/>
          <p:nvPr/>
        </p:nvSpPr>
        <p:spPr>
          <a:xfrm>
            <a:off x="4114800" y="228600"/>
            <a:ext cx="4693287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The adoption a sustainable Lifestyles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3" name="Picture 2" descr="IMG-20220610-WA0003.jpg"/>
          <p:cNvPicPr>
            <a:picLocks noChangeAspect="1"/>
          </p:cNvPicPr>
          <p:nvPr/>
        </p:nvPicPr>
        <p:blipFill>
          <a:blip r:embed="rId3"/>
          <a:srcRect l="4209" t="21212" b="16667"/>
          <a:stretch>
            <a:fillRect/>
          </a:stretch>
        </p:blipFill>
        <p:spPr>
          <a:xfrm>
            <a:off x="6400800" y="2819400"/>
            <a:ext cx="2167890" cy="3124200"/>
          </a:xfrm>
          <a:prstGeom prst="rect">
            <a:avLst/>
          </a:prstGeom>
        </p:spPr>
      </p:pic>
      <p:pic>
        <p:nvPicPr>
          <p:cNvPr id="5" name="Picture 4" descr="IMG-20220526-WA0003.jpg"/>
          <p:cNvPicPr>
            <a:picLocks noChangeAspect="1"/>
          </p:cNvPicPr>
          <p:nvPr/>
        </p:nvPicPr>
        <p:blipFill>
          <a:blip r:embed="rId4"/>
          <a:srcRect l="7500" t="30000" b="15556"/>
          <a:stretch>
            <a:fillRect/>
          </a:stretch>
        </p:blipFill>
        <p:spPr>
          <a:xfrm>
            <a:off x="228600" y="4114800"/>
            <a:ext cx="5638800" cy="2489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629400" y="2819400"/>
            <a:ext cx="2057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Provincial House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09800" y="59436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Dilla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9" name="Picture 8" descr="-5782709719721425280_121.jpg"/>
          <p:cNvPicPr>
            <a:picLocks noChangeAspect="1"/>
          </p:cNvPicPr>
          <p:nvPr/>
        </p:nvPicPr>
        <p:blipFill>
          <a:blip r:embed="rId5"/>
          <a:srcRect t="-1333" r="18000"/>
          <a:stretch>
            <a:fillRect/>
          </a:stretch>
        </p:blipFill>
        <p:spPr>
          <a:xfrm>
            <a:off x="228600" y="228600"/>
            <a:ext cx="4191000" cy="4191000"/>
          </a:xfrm>
          <a:prstGeom prst="ellipse">
            <a:avLst/>
          </a:prstGeom>
          <a:ln w="63500" cap="rnd">
            <a:solidFill>
              <a:srgbClr val="00B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886200" y="1219200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Bole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00200" y="2971800"/>
            <a:ext cx="289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Compost place preparation</a:t>
            </a:r>
            <a:endParaRPr lang="en-US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67400" y="16764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Reuse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34000" y="5715000"/>
            <a:ext cx="1676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Recycle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20220520_0825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9200" y="381000"/>
            <a:ext cx="3546872" cy="4729163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5943600" y="55626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Ecological Education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9" name="Picture 8" descr="IMG-20220526-WA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228600"/>
            <a:ext cx="4343400" cy="3257550"/>
          </a:xfrm>
          <a:prstGeom prst="rect">
            <a:avLst/>
          </a:prstGeom>
        </p:spPr>
      </p:pic>
      <p:pic>
        <p:nvPicPr>
          <p:cNvPr id="10" name="Picture 9" descr="IMG-20220531-WA001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3276600"/>
            <a:ext cx="4368800" cy="3276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990600" y="4572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Dilla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9800" y="342900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Wau</a:t>
            </a:r>
            <a:endParaRPr lang="en-US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67600" y="3962400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r Poula\Documents\Enroll - Laudato Si' Action Platform_files\Pictures laudato si\Stephania\IMG-20220602-WA000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09600"/>
            <a:ext cx="6805246" cy="3824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Sr Poula\Documents\Enroll - Laudato Si' Action Platform_files\Pictures laudato si\Stephania\IMG-20220602-WA000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66357" y="3505200"/>
            <a:ext cx="7072843" cy="3352800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</p:pic>
      <p:sp>
        <p:nvSpPr>
          <p:cNvPr id="4" name="TextBox 3"/>
          <p:cNvSpPr txBox="1"/>
          <p:nvPr/>
        </p:nvSpPr>
        <p:spPr>
          <a:xfrm>
            <a:off x="6629400" y="228600"/>
            <a:ext cx="2209800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Cry of the earth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39000" y="205740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Tonj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4572000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Take care of garden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15000" y="381000"/>
            <a:ext cx="2667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Ecological Education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9" name="Picture 8" descr="IMG-20220606-WA0016.jpg"/>
          <p:cNvPicPr>
            <a:picLocks noChangeAspect="1"/>
          </p:cNvPicPr>
          <p:nvPr/>
        </p:nvPicPr>
        <p:blipFill>
          <a:blip r:embed="rId2"/>
          <a:srcRect l="10000" t="18889" r="4074" b="32222"/>
          <a:stretch>
            <a:fillRect/>
          </a:stretch>
        </p:blipFill>
        <p:spPr>
          <a:xfrm>
            <a:off x="304800" y="357352"/>
            <a:ext cx="4953000" cy="3757448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 descr="IMG-20220602-WA00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2895600"/>
            <a:ext cx="6553200" cy="3683141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4876800" y="5715000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Tonj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62200" y="5334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Gumbo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20220520_0818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5153" r="2771" b="20870"/>
          <a:stretch>
            <a:fillRect/>
          </a:stretch>
        </p:blipFill>
        <p:spPr>
          <a:xfrm>
            <a:off x="152400" y="173502"/>
            <a:ext cx="5029200" cy="3636498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Rectangle 7"/>
          <p:cNvSpPr/>
          <p:nvPr/>
        </p:nvSpPr>
        <p:spPr>
          <a:xfrm>
            <a:off x="5715000" y="838200"/>
            <a:ext cx="3048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Community Engagement and Participatory Action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6" name="Picture 5" descr="IMG-20220602-WA0009.jpg"/>
          <p:cNvPicPr>
            <a:picLocks noChangeAspect="1"/>
          </p:cNvPicPr>
          <p:nvPr/>
        </p:nvPicPr>
        <p:blipFill>
          <a:blip r:embed="rId3"/>
          <a:srcRect t="15556" b="17778"/>
          <a:stretch>
            <a:fillRect/>
          </a:stretch>
        </p:blipFill>
        <p:spPr>
          <a:xfrm>
            <a:off x="2133600" y="3505200"/>
            <a:ext cx="6248400" cy="3124200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81000" y="5410200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Tonj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48200" y="381000"/>
            <a:ext cx="1219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Bole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S prayer boo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4343400" cy="4343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 descr="C:\Users\Sr Poula\Desktop\Mian Pastoral\vineyard and valponasca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33800" y="3124200"/>
            <a:ext cx="5181600" cy="35052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486400" y="228600"/>
            <a:ext cx="327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Ecological </a:t>
            </a:r>
          </a:p>
          <a:p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Spirituality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10200" y="1981200"/>
            <a:ext cx="2895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AES Proposal Pastoral youth Ministry for Educating Communities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8">
            <a:extLst>
              <a:ext uri="{FF2B5EF4-FFF2-40B4-BE49-F238E27FC236}">
                <a16:creationId xmlns="" xmlns:a16="http://schemas.microsoft.com/office/drawing/2014/main" id="{AB13EB5F-2B6C-4EFF-8B5D-4761FB001FB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" y="685800"/>
            <a:ext cx="8008895" cy="5666962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29400" y="228600"/>
            <a:ext cx="2209800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Cry of the earth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2050" name="Picture 2" descr="C:\Users\Sr Poula\Documents\Enroll - Laudato Si' Action Platform_files\Pictures laudato si\Sr Antonietta\IMG-20220606-WA0020.jpg"/>
          <p:cNvPicPr>
            <a:picLocks noChangeAspect="1" noChangeArrowheads="1"/>
          </p:cNvPicPr>
          <p:nvPr/>
        </p:nvPicPr>
        <p:blipFill>
          <a:blip r:embed="rId2"/>
          <a:srcRect l="881" t="10573" r="441" b="22026"/>
          <a:stretch>
            <a:fillRect/>
          </a:stretch>
        </p:blipFill>
        <p:spPr bwMode="auto">
          <a:xfrm>
            <a:off x="685800" y="117021"/>
            <a:ext cx="4724400" cy="430257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1" name="Picture 3" descr="C:\Users\Sr Poula\Documents\Enroll - Laudato Si' Action Platform_files\Pictures laudato si\Sr Antonietta\IMG-20220606-WA0007.jpg"/>
          <p:cNvPicPr>
            <a:picLocks noChangeAspect="1" noChangeArrowheads="1"/>
          </p:cNvPicPr>
          <p:nvPr/>
        </p:nvPicPr>
        <p:blipFill>
          <a:blip r:embed="rId3"/>
          <a:srcRect t="6296" r="4198" b="43333"/>
          <a:stretch>
            <a:fillRect/>
          </a:stretch>
        </p:blipFill>
        <p:spPr bwMode="auto">
          <a:xfrm>
            <a:off x="3429000" y="2743200"/>
            <a:ext cx="5543550" cy="388620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629400" y="1828800"/>
            <a:ext cx="1752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Gumbo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43000" y="4800600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Take care of garden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-20220531-WA000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2362200"/>
            <a:ext cx="5689600" cy="4267200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629400" y="228600"/>
            <a:ext cx="2209800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Cry of the earth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7" name="Picture 6" descr="IMG-20220531-WA0007.jpg"/>
          <p:cNvPicPr>
            <a:picLocks noChangeAspect="1"/>
          </p:cNvPicPr>
          <p:nvPr/>
        </p:nvPicPr>
        <p:blipFill>
          <a:blip r:embed="rId3"/>
          <a:srcRect l="28333" t="21111" r="10833"/>
          <a:stretch>
            <a:fillRect/>
          </a:stretch>
        </p:blipFill>
        <p:spPr>
          <a:xfrm>
            <a:off x="228600" y="304800"/>
            <a:ext cx="4622442" cy="449580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096000" y="1447800"/>
            <a:ext cx="1752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Wau</a:t>
            </a:r>
            <a:endParaRPr lang="en-US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4953000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Take care of garden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43000" y="3505200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Attention for the nature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629400" y="228600"/>
            <a:ext cx="2209800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Cry of the earth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6" name="Picture 5" descr="IMG-20220605-WA0005.jpg"/>
          <p:cNvPicPr>
            <a:picLocks noChangeAspect="1"/>
          </p:cNvPicPr>
          <p:nvPr/>
        </p:nvPicPr>
        <p:blipFill>
          <a:blip r:embed="rId2"/>
          <a:srcRect l="5000" t="15556"/>
          <a:stretch>
            <a:fillRect/>
          </a:stretch>
        </p:blipFill>
        <p:spPr>
          <a:xfrm>
            <a:off x="762000" y="2209800"/>
            <a:ext cx="5943600" cy="396240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 descr="IMG-20220605-WA0004.jpg"/>
          <p:cNvPicPr>
            <a:picLocks noChangeAspect="1"/>
          </p:cNvPicPr>
          <p:nvPr/>
        </p:nvPicPr>
        <p:blipFill>
          <a:blip r:embed="rId3"/>
          <a:srcRect l="17500" t="32222" r="33333" b="24445"/>
          <a:stretch>
            <a:fillRect/>
          </a:stretch>
        </p:blipFill>
        <p:spPr>
          <a:xfrm>
            <a:off x="228600" y="152400"/>
            <a:ext cx="4495800" cy="2971800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 descr="IMG-20220605-WA000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8400" y="3505200"/>
            <a:ext cx="4165600" cy="3124200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6477000" y="1752600"/>
            <a:ext cx="2057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Gubrie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5105400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Take care of garden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-20220604-WA0014.jpg"/>
          <p:cNvPicPr>
            <a:picLocks noChangeAspect="1"/>
          </p:cNvPicPr>
          <p:nvPr/>
        </p:nvPicPr>
        <p:blipFill>
          <a:blip r:embed="rId2"/>
          <a:srcRect l="8333" r="5000" b="14444"/>
          <a:stretch>
            <a:fillRect/>
          </a:stretch>
        </p:blipFill>
        <p:spPr>
          <a:xfrm>
            <a:off x="3657600" y="2438400"/>
            <a:ext cx="5486400" cy="4062046"/>
          </a:xfrm>
          <a:prstGeom prst="ellipse">
            <a:avLst/>
          </a:prstGeom>
          <a:ln w="63500" cap="rnd">
            <a:solidFill>
              <a:srgbClr val="00B0F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IMG-20220526-WA0009.jpg"/>
          <p:cNvPicPr>
            <a:picLocks noChangeAspect="1"/>
          </p:cNvPicPr>
          <p:nvPr/>
        </p:nvPicPr>
        <p:blipFill>
          <a:blip r:embed="rId3"/>
          <a:srcRect l="4167" t="6667" b="17778"/>
          <a:stretch>
            <a:fillRect/>
          </a:stretch>
        </p:blipFill>
        <p:spPr>
          <a:xfrm>
            <a:off x="0" y="457200"/>
            <a:ext cx="5867400" cy="3469419"/>
          </a:xfrm>
          <a:prstGeom prst="ellipse">
            <a:avLst/>
          </a:prstGeom>
          <a:ln w="63500" cap="rnd">
            <a:solidFill>
              <a:srgbClr val="00206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6477000" y="457200"/>
            <a:ext cx="2209800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Cry of the earth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0" y="1752600"/>
            <a:ext cx="106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Dilla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838200"/>
            <a:ext cx="312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Attention for the nature</a:t>
            </a:r>
            <a:endParaRPr 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400" y="4572000"/>
            <a:ext cx="1828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Take care of garden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3200" y="609600"/>
            <a:ext cx="2209800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Cry of the earth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9" name="Picture 8" descr="20220506_0813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3124200"/>
            <a:ext cx="4368800" cy="3276600"/>
          </a:xfrm>
          <a:prstGeom prst="rect">
            <a:avLst/>
          </a:prstGeom>
          <a:ln w="38100" cap="sq">
            <a:solidFill>
              <a:schemeClr val="accent1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4876800" y="5638800"/>
            <a:ext cx="4114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doni MT Black" pitchFamily="18" charset="0"/>
              </a:rPr>
              <a:t>Soil for the trees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doni MT Black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191000" y="762000"/>
            <a:ext cx="16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Bole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 descr="-5782709719721425256_121.jpg"/>
          <p:cNvPicPr>
            <a:picLocks noChangeAspect="1"/>
          </p:cNvPicPr>
          <p:nvPr/>
        </p:nvPicPr>
        <p:blipFill>
          <a:blip r:embed="rId3"/>
          <a:srcRect l="30000" r="22500"/>
          <a:stretch>
            <a:fillRect/>
          </a:stretch>
        </p:blipFill>
        <p:spPr>
          <a:xfrm>
            <a:off x="228600" y="240631"/>
            <a:ext cx="4191000" cy="6617369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4495800" y="1752600"/>
            <a:ext cx="3124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Attention for the nature</a:t>
            </a:r>
            <a:endParaRPr lang="en-US" sz="28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IMG-20220613-WA00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533400"/>
            <a:ext cx="4171950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IMG-20220612-WA007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2895600"/>
            <a:ext cx="6019800" cy="3389054"/>
          </a:xfrm>
          <a:prstGeom prst="ellipse">
            <a:avLst/>
          </a:prstGeom>
          <a:ln w="63500" cap="rnd">
            <a:solidFill>
              <a:srgbClr val="FF66CC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5029200" y="1905000"/>
            <a:ext cx="228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Kartoom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0800" y="685800"/>
            <a:ext cx="2209800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Cry of the earth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7200" y="5334000"/>
            <a:ext cx="4343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Take care of garden</a:t>
            </a:r>
            <a:endParaRPr lang="en-US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MG_20200830_114858.jpg"/>
          <p:cNvPicPr>
            <a:picLocks noChangeAspect="1"/>
          </p:cNvPicPr>
          <p:nvPr/>
        </p:nvPicPr>
        <p:blipFill>
          <a:blip r:embed="rId2" cstate="print"/>
          <a:srcRect l="24167" r="41667"/>
          <a:stretch>
            <a:fillRect/>
          </a:stretch>
        </p:blipFill>
        <p:spPr>
          <a:xfrm>
            <a:off x="6019800" y="0"/>
            <a:ext cx="31242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6019800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cs typeface="Aharoni" pitchFamily="2" charset="-79"/>
              </a:rPr>
              <a:t>Zway</a:t>
            </a:r>
            <a:endParaRPr 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6" name="Picture 5" descr="IMG_20200607_1216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447800"/>
            <a:ext cx="3200400" cy="4267200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8" name="Picture 7" descr="IMG_20200607_1213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2800" y="3257550"/>
            <a:ext cx="4800600" cy="3600450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IMG_20200809_1522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24200" y="533400"/>
            <a:ext cx="3257550" cy="434340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762000" y="228600"/>
            <a:ext cx="2209800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Cry of the earth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4648200"/>
            <a:ext cx="2057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Take care </a:t>
            </a:r>
          </a:p>
          <a:p>
            <a:r>
              <a:rPr lang="it-IT" sz="3200" b="1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of garden</a:t>
            </a:r>
            <a:endParaRPr lang="en-US" sz="32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29400" y="23622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itchFamily="34" charset="0"/>
              </a:rPr>
              <a:t>Biodiversity</a:t>
            </a:r>
            <a:endParaRPr lang="en-US" sz="32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itchFamily="34" charset="0"/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2256</TotalTime>
  <Words>216</Words>
  <Application>Microsoft Office PowerPoint</Application>
  <PresentationFormat>On-screen Show (4:3)</PresentationFormat>
  <Paragraphs>94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Sr Poula</dc:creator>
  <cp:lastModifiedBy>Sr Poula</cp:lastModifiedBy>
  <cp:revision>115</cp:revision>
  <dcterms:created xsi:type="dcterms:W3CDTF">2022-05-22T09:10:35Z</dcterms:created>
  <dcterms:modified xsi:type="dcterms:W3CDTF">2022-06-24T13:33:13Z</dcterms:modified>
</cp:coreProperties>
</file>